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p:sldMasterIdLst>
    <p:sldMasterId id="2147483648" r:id="rId1"/>
    <p:sldMasterId id="2147483661" r:id="rId2"/>
    <p:sldMasterId id="2147483674" r:id="rId3"/>
  </p:sldMasterIdLst>
  <p:notesMasterIdLst>
    <p:notesMasterId r:id="rId30"/>
  </p:notesMasterIdLst>
  <p:handoutMasterIdLst>
    <p:handoutMasterId r:id="rId31"/>
  </p:handoutMasterIdLst>
  <p:sldIdLst>
    <p:sldId id="256" r:id="rId4"/>
    <p:sldId id="257" r:id="rId5"/>
    <p:sldId id="333" r:id="rId6"/>
    <p:sldId id="259" r:id="rId7"/>
    <p:sldId id="260" r:id="rId8"/>
    <p:sldId id="261" r:id="rId9"/>
    <p:sldId id="262" r:id="rId10"/>
    <p:sldId id="263" r:id="rId11"/>
    <p:sldId id="342" r:id="rId12"/>
    <p:sldId id="267" r:id="rId13"/>
    <p:sldId id="326" r:id="rId14"/>
    <p:sldId id="341" r:id="rId15"/>
    <p:sldId id="312" r:id="rId16"/>
    <p:sldId id="346" r:id="rId17"/>
    <p:sldId id="347" r:id="rId18"/>
    <p:sldId id="348" r:id="rId19"/>
    <p:sldId id="349" r:id="rId20"/>
    <p:sldId id="350" r:id="rId21"/>
    <p:sldId id="361" r:id="rId22"/>
    <p:sldId id="351" r:id="rId23"/>
    <p:sldId id="364" r:id="rId24"/>
    <p:sldId id="365" r:id="rId25"/>
    <p:sldId id="329" r:id="rId26"/>
    <p:sldId id="340" r:id="rId27"/>
    <p:sldId id="317" r:id="rId28"/>
    <p:sldId id="283" r:id="rId29"/>
  </p:sldIdLst>
  <p:sldSz cx="9144000" cy="6858000" type="screen4x3"/>
  <p:notesSz cx="6797675" cy="9928225"/>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588" autoAdjust="0"/>
    <p:restoredTop sz="94664" autoAdjust="0"/>
  </p:normalViewPr>
  <p:slideViewPr>
    <p:cSldViewPr>
      <p:cViewPr varScale="1">
        <p:scale>
          <a:sx n="106" d="100"/>
          <a:sy n="106" d="100"/>
        </p:scale>
        <p:origin x="1686" y="11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2588"/>
    </p:cViewPr>
  </p:sorterViewPr>
  <p:notesViewPr>
    <p:cSldViewPr>
      <p:cViewPr varScale="1">
        <p:scale>
          <a:sx n="55" d="100"/>
          <a:sy n="55" d="100"/>
        </p:scale>
        <p:origin x="2886" y="66"/>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 Type="http://schemas.openxmlformats.org/officeDocument/2006/relationships/slideMaster" Target="slideMasters/slideMaster3.xml"/><Relationship Id="rId21" Type="http://schemas.openxmlformats.org/officeDocument/2006/relationships/slide" Target="slides/slide18.xml"/><Relationship Id="rId34" Type="http://schemas.openxmlformats.org/officeDocument/2006/relationships/theme" Target="theme/theme1.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presProps" Target="presProp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handoutMaster" Target="handoutMasters/handoutMaster1.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notesMaster" Target="notesMasters/notesMaster1.xml"/><Relationship Id="rId35" Type="http://schemas.openxmlformats.org/officeDocument/2006/relationships/tableStyles" Target="tableStyles.xml"/><Relationship Id="rId8" Type="http://schemas.openxmlformats.org/officeDocument/2006/relationships/slide" Target="slides/slide5.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 xmlns:a16="http://schemas.microsoft.com/office/drawing/2014/main" id="{694D9647-D82E-44DE-835E-6A86DBB13BE7}"/>
              </a:ext>
            </a:extLst>
          </p:cNvPr>
          <p:cNvSpPr>
            <a:spLocks noGrp="1"/>
          </p:cNvSpPr>
          <p:nvPr>
            <p:ph type="hdr" sz="quarter"/>
          </p:nvPr>
        </p:nvSpPr>
        <p:spPr>
          <a:xfrm>
            <a:off x="0" y="0"/>
            <a:ext cx="2946400" cy="498475"/>
          </a:xfrm>
          <a:prstGeom prst="rect">
            <a:avLst/>
          </a:prstGeom>
        </p:spPr>
        <p:txBody>
          <a:bodyPr vert="horz" lIns="91440" tIns="45720" rIns="91440" bIns="45720" rtlCol="0"/>
          <a:lstStyle>
            <a:lvl1pPr algn="l">
              <a:defRPr sz="1200"/>
            </a:lvl1pPr>
          </a:lstStyle>
          <a:p>
            <a:endParaRPr lang="en-GB"/>
          </a:p>
        </p:txBody>
      </p:sp>
      <p:sp>
        <p:nvSpPr>
          <p:cNvPr id="3" name="Date Placeholder 2">
            <a:extLst>
              <a:ext uri="{FF2B5EF4-FFF2-40B4-BE49-F238E27FC236}">
                <a16:creationId xmlns="" xmlns:a16="http://schemas.microsoft.com/office/drawing/2014/main" id="{8CA0C718-684F-42C3-9247-7006A2CAE0CB}"/>
              </a:ext>
            </a:extLst>
          </p:cNvPr>
          <p:cNvSpPr>
            <a:spLocks noGrp="1"/>
          </p:cNvSpPr>
          <p:nvPr>
            <p:ph type="dt" sz="quarter" idx="1"/>
          </p:nvPr>
        </p:nvSpPr>
        <p:spPr>
          <a:xfrm>
            <a:off x="3849688" y="0"/>
            <a:ext cx="2946400" cy="498475"/>
          </a:xfrm>
          <a:prstGeom prst="rect">
            <a:avLst/>
          </a:prstGeom>
        </p:spPr>
        <p:txBody>
          <a:bodyPr vert="horz" lIns="91440" tIns="45720" rIns="91440" bIns="45720" rtlCol="0"/>
          <a:lstStyle>
            <a:lvl1pPr algn="r">
              <a:defRPr sz="1200"/>
            </a:lvl1pPr>
          </a:lstStyle>
          <a:p>
            <a:fld id="{E94F96F0-49CF-4421-990A-645251B9BF44}" type="datetimeFigureOut">
              <a:rPr lang="en-GB" smtClean="0"/>
              <a:pPr/>
              <a:t>13/12/2018</a:t>
            </a:fld>
            <a:endParaRPr lang="en-GB"/>
          </a:p>
        </p:txBody>
      </p:sp>
      <p:sp>
        <p:nvSpPr>
          <p:cNvPr id="4" name="Footer Placeholder 3">
            <a:extLst>
              <a:ext uri="{FF2B5EF4-FFF2-40B4-BE49-F238E27FC236}">
                <a16:creationId xmlns="" xmlns:a16="http://schemas.microsoft.com/office/drawing/2014/main" id="{33BC2D31-0A03-4CFB-A9A2-1C4140564703}"/>
              </a:ext>
            </a:extLst>
          </p:cNvPr>
          <p:cNvSpPr>
            <a:spLocks noGrp="1"/>
          </p:cNvSpPr>
          <p:nvPr>
            <p:ph type="ftr" sz="quarter" idx="2"/>
          </p:nvPr>
        </p:nvSpPr>
        <p:spPr>
          <a:xfrm>
            <a:off x="0" y="9429750"/>
            <a:ext cx="2946400" cy="498475"/>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a:extLst>
              <a:ext uri="{FF2B5EF4-FFF2-40B4-BE49-F238E27FC236}">
                <a16:creationId xmlns="" xmlns:a16="http://schemas.microsoft.com/office/drawing/2014/main" id="{9A22CBA4-D104-4A93-9240-BD51C20EF1C6}"/>
              </a:ext>
            </a:extLst>
          </p:cNvPr>
          <p:cNvSpPr>
            <a:spLocks noGrp="1"/>
          </p:cNvSpPr>
          <p:nvPr>
            <p:ph type="sldNum" sz="quarter" idx="3"/>
          </p:nvPr>
        </p:nvSpPr>
        <p:spPr>
          <a:xfrm>
            <a:off x="3849688" y="9429750"/>
            <a:ext cx="2946400" cy="498475"/>
          </a:xfrm>
          <a:prstGeom prst="rect">
            <a:avLst/>
          </a:prstGeom>
        </p:spPr>
        <p:txBody>
          <a:bodyPr vert="horz" lIns="91440" tIns="45720" rIns="91440" bIns="45720" rtlCol="0" anchor="b"/>
          <a:lstStyle>
            <a:lvl1pPr algn="r">
              <a:defRPr sz="1200"/>
            </a:lvl1pPr>
          </a:lstStyle>
          <a:p>
            <a:fld id="{5D0A18F7-09B7-495C-8267-8B2500A9CEFD}" type="slidenum">
              <a:rPr lang="en-GB" smtClean="0"/>
              <a:pPr/>
              <a:t>‹#›</a:t>
            </a:fld>
            <a:endParaRPr lang="en-GB"/>
          </a:p>
        </p:txBody>
      </p:sp>
    </p:spTree>
    <p:extLst>
      <p:ext uri="{BB962C8B-B14F-4D97-AF65-F5344CB8AC3E}">
        <p14:creationId xmlns:p14="http://schemas.microsoft.com/office/powerpoint/2010/main" val="39789720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47" name="PlaceHolder 1"/>
          <p:cNvSpPr>
            <a:spLocks noGrp="1"/>
          </p:cNvSpPr>
          <p:nvPr>
            <p:ph type="body"/>
          </p:nvPr>
        </p:nvSpPr>
        <p:spPr>
          <a:xfrm>
            <a:off x="756000" y="5078520"/>
            <a:ext cx="6047640" cy="4811040"/>
          </a:xfrm>
          <a:prstGeom prst="rect">
            <a:avLst/>
          </a:prstGeom>
        </p:spPr>
        <p:txBody>
          <a:bodyPr lIns="0" tIns="0" rIns="0" bIns="0"/>
          <a:lstStyle/>
          <a:p>
            <a:r>
              <a:rPr lang="en-US" sz="2000" b="0" strike="noStrike" spc="-1">
                <a:solidFill>
                  <a:srgbClr val="000000"/>
                </a:solidFill>
                <a:uFill>
                  <a:solidFill>
                    <a:srgbClr val="FFFFFF"/>
                  </a:solidFill>
                </a:uFill>
                <a:latin typeface="Arial"/>
              </a:rPr>
              <a:t>Click to edit the notes format</a:t>
            </a:r>
          </a:p>
        </p:txBody>
      </p:sp>
      <p:sp>
        <p:nvSpPr>
          <p:cNvPr id="148" name="PlaceHolder 2"/>
          <p:cNvSpPr>
            <a:spLocks noGrp="1"/>
          </p:cNvSpPr>
          <p:nvPr>
            <p:ph type="hdr"/>
          </p:nvPr>
        </p:nvSpPr>
        <p:spPr>
          <a:xfrm>
            <a:off x="0" y="0"/>
            <a:ext cx="3280680" cy="534240"/>
          </a:xfrm>
          <a:prstGeom prst="rect">
            <a:avLst/>
          </a:prstGeom>
        </p:spPr>
        <p:txBody>
          <a:bodyPr lIns="0" tIns="0" rIns="0" bIns="0"/>
          <a:lstStyle/>
          <a:p>
            <a:r>
              <a:rPr lang="en-US" sz="1400" b="0" strike="noStrike" spc="-1">
                <a:solidFill>
                  <a:srgbClr val="000000"/>
                </a:solidFill>
                <a:uFill>
                  <a:solidFill>
                    <a:srgbClr val="FFFFFF"/>
                  </a:solidFill>
                </a:uFill>
                <a:latin typeface="Times New Roman"/>
              </a:rPr>
              <a:t>&lt;header&gt;</a:t>
            </a:r>
          </a:p>
        </p:txBody>
      </p:sp>
      <p:sp>
        <p:nvSpPr>
          <p:cNvPr id="149" name="PlaceHolder 3"/>
          <p:cNvSpPr>
            <a:spLocks noGrp="1"/>
          </p:cNvSpPr>
          <p:nvPr>
            <p:ph type="dt"/>
          </p:nvPr>
        </p:nvSpPr>
        <p:spPr>
          <a:xfrm>
            <a:off x="4278960" y="0"/>
            <a:ext cx="3280680" cy="534240"/>
          </a:xfrm>
          <a:prstGeom prst="rect">
            <a:avLst/>
          </a:prstGeom>
        </p:spPr>
        <p:txBody>
          <a:bodyPr lIns="0" tIns="0" rIns="0" bIns="0"/>
          <a:lstStyle/>
          <a:p>
            <a:pPr algn="r"/>
            <a:r>
              <a:rPr lang="en-US" sz="1400" b="0" strike="noStrike" spc="-1">
                <a:solidFill>
                  <a:srgbClr val="000000"/>
                </a:solidFill>
                <a:uFill>
                  <a:solidFill>
                    <a:srgbClr val="FFFFFF"/>
                  </a:solidFill>
                </a:uFill>
                <a:latin typeface="Times New Roman"/>
              </a:rPr>
              <a:t>&lt;date/time&gt;</a:t>
            </a:r>
          </a:p>
        </p:txBody>
      </p:sp>
      <p:sp>
        <p:nvSpPr>
          <p:cNvPr id="150" name="PlaceHolder 4"/>
          <p:cNvSpPr>
            <a:spLocks noGrp="1"/>
          </p:cNvSpPr>
          <p:nvPr>
            <p:ph type="ftr"/>
          </p:nvPr>
        </p:nvSpPr>
        <p:spPr>
          <a:xfrm>
            <a:off x="0" y="10157400"/>
            <a:ext cx="3280680" cy="534240"/>
          </a:xfrm>
          <a:prstGeom prst="rect">
            <a:avLst/>
          </a:prstGeom>
        </p:spPr>
        <p:txBody>
          <a:bodyPr lIns="0" tIns="0" rIns="0" bIns="0" anchor="b"/>
          <a:lstStyle/>
          <a:p>
            <a:r>
              <a:rPr lang="en-US" sz="1400" b="0" strike="noStrike" spc="-1">
                <a:solidFill>
                  <a:srgbClr val="000000"/>
                </a:solidFill>
                <a:uFill>
                  <a:solidFill>
                    <a:srgbClr val="FFFFFF"/>
                  </a:solidFill>
                </a:uFill>
                <a:latin typeface="Times New Roman"/>
              </a:rPr>
              <a:t>&lt;footer&gt;</a:t>
            </a:r>
          </a:p>
        </p:txBody>
      </p:sp>
      <p:sp>
        <p:nvSpPr>
          <p:cNvPr id="151" name="PlaceHolder 5"/>
          <p:cNvSpPr>
            <a:spLocks noGrp="1"/>
          </p:cNvSpPr>
          <p:nvPr>
            <p:ph type="sldNum"/>
          </p:nvPr>
        </p:nvSpPr>
        <p:spPr>
          <a:xfrm>
            <a:off x="4278960" y="10157400"/>
            <a:ext cx="3280680" cy="534240"/>
          </a:xfrm>
          <a:prstGeom prst="rect">
            <a:avLst/>
          </a:prstGeom>
        </p:spPr>
        <p:txBody>
          <a:bodyPr lIns="0" tIns="0" rIns="0" bIns="0" anchor="b"/>
          <a:lstStyle/>
          <a:p>
            <a:pPr algn="r"/>
            <a:fld id="{05B221E0-0784-4846-90F4-198869DF897D}" type="slidenum">
              <a:rPr lang="en-US" sz="1400" b="0" strike="noStrike" spc="-1">
                <a:solidFill>
                  <a:srgbClr val="000000"/>
                </a:solidFill>
                <a:uFill>
                  <a:solidFill>
                    <a:srgbClr val="FFFFFF"/>
                  </a:solidFill>
                </a:uFill>
                <a:latin typeface="Times New Roman"/>
              </a:rPr>
              <a:pPr algn="r"/>
              <a:t>‹#›</a:t>
            </a:fld>
            <a:endParaRPr lang="en-US" sz="1400" b="0" strike="noStrike" spc="-1">
              <a:solidFill>
                <a:srgbClr val="000000"/>
              </a:solidFill>
              <a:uFill>
                <a:solidFill>
                  <a:srgbClr val="FFFFFF"/>
                </a:solidFill>
              </a:uFill>
              <a:latin typeface="Times New Roman"/>
            </a:endParaRPr>
          </a:p>
        </p:txBody>
      </p:sp>
    </p:spTree>
    <p:extLst>
      <p:ext uri="{BB962C8B-B14F-4D97-AF65-F5344CB8AC3E}">
        <p14:creationId xmlns:p14="http://schemas.microsoft.com/office/powerpoint/2010/main" val="11690465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1" name="PlaceHolder 1"/>
          <p:cNvSpPr>
            <a:spLocks noGrp="1"/>
          </p:cNvSpPr>
          <p:nvPr>
            <p:ph type="body"/>
          </p:nvPr>
        </p:nvSpPr>
        <p:spPr>
          <a:xfrm>
            <a:off x="906480" y="4716360"/>
            <a:ext cx="4984560" cy="4468320"/>
          </a:xfrm>
          <a:prstGeom prst="rect">
            <a:avLst/>
          </a:prstGeom>
        </p:spPr>
        <p:txBody>
          <a:bodyPr lIns="92880" tIns="46440" rIns="92880" bIns="46440"/>
          <a:lstStyle/>
          <a:p>
            <a:pPr marL="216000" indent="-216000">
              <a:lnSpc>
                <a:spcPct val="100000"/>
              </a:lnSpc>
            </a:pPr>
            <a:endParaRPr lang="en-US" sz="2000" b="0" strike="noStrike" spc="-1">
              <a:solidFill>
                <a:srgbClr val="000000"/>
              </a:solidFill>
              <a:uFill>
                <a:solidFill>
                  <a:srgbClr val="FFFFFF"/>
                </a:solidFill>
              </a:uFill>
              <a:latin typeface="Arial"/>
            </a:endParaRPr>
          </a:p>
          <a:p>
            <a:pPr marL="216000" indent="-216000">
              <a:lnSpc>
                <a:spcPct val="100000"/>
              </a:lnSpc>
            </a:pPr>
            <a:endParaRPr lang="en-US" sz="2000" b="0" strike="noStrike" spc="-1">
              <a:solidFill>
                <a:srgbClr val="000000"/>
              </a:solidFill>
              <a:uFill>
                <a:solidFill>
                  <a:srgbClr val="FFFFFF"/>
                </a:solidFill>
              </a:uFill>
              <a:latin typeface="Arial"/>
            </a:endParaRPr>
          </a:p>
        </p:txBody>
      </p:sp>
      <p:sp>
        <p:nvSpPr>
          <p:cNvPr id="342" name="CustomShape 2"/>
          <p:cNvSpPr/>
          <p:nvPr/>
        </p:nvSpPr>
        <p:spPr>
          <a:xfrm>
            <a:off x="3851280" y="9431280"/>
            <a:ext cx="2945880" cy="496440"/>
          </a:xfrm>
          <a:prstGeom prst="rect">
            <a:avLst/>
          </a:prstGeom>
          <a:noFill/>
          <a:ln>
            <a:noFill/>
          </a:ln>
        </p:spPr>
        <p:style>
          <a:lnRef idx="0">
            <a:scrgbClr r="0" g="0" b="0"/>
          </a:lnRef>
          <a:fillRef idx="0">
            <a:scrgbClr r="0" g="0" b="0"/>
          </a:fillRef>
          <a:effectRef idx="0">
            <a:scrgbClr r="0" g="0" b="0"/>
          </a:effectRef>
          <a:fontRef idx="minor"/>
        </p:style>
      </p:sp>
    </p:spTree>
    <p:extLst>
      <p:ext uri="{BB962C8B-B14F-4D97-AF65-F5344CB8AC3E}">
        <p14:creationId xmlns:p14="http://schemas.microsoft.com/office/powerpoint/2010/main" val="261730509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65225" y="1241425"/>
            <a:ext cx="4467225" cy="3349625"/>
          </a:xfrm>
          <a:prstGeom prst="rect">
            <a:avLst/>
          </a:prstGeom>
          <a:noFill/>
          <a:ln w="12700">
            <a:solidFill>
              <a:prstClr val="black"/>
            </a:solidFill>
          </a:ln>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idx="10"/>
          </p:nvPr>
        </p:nvSpPr>
        <p:spPr/>
        <p:txBody>
          <a:bodyPr/>
          <a:lstStyle/>
          <a:p>
            <a:pPr algn="r"/>
            <a:fld id="{05B221E0-0784-4846-90F4-198869DF897D}" type="slidenum">
              <a:rPr lang="en-US" sz="1400" b="0" strike="noStrike" spc="-1" smtClean="0">
                <a:solidFill>
                  <a:srgbClr val="000000"/>
                </a:solidFill>
                <a:uFill>
                  <a:solidFill>
                    <a:srgbClr val="FFFFFF"/>
                  </a:solidFill>
                </a:uFill>
                <a:latin typeface="Times New Roman"/>
              </a:rPr>
              <a:pPr algn="r"/>
              <a:t>8</a:t>
            </a:fld>
            <a:endParaRPr lang="en-US" sz="1400" b="0" strike="noStrike" spc="-1">
              <a:solidFill>
                <a:srgbClr val="000000"/>
              </a:solidFill>
              <a:uFill>
                <a:solidFill>
                  <a:srgbClr val="FFFFFF"/>
                </a:solidFill>
              </a:uFill>
              <a:latin typeface="Times New Roman"/>
            </a:endParaRPr>
          </a:p>
        </p:txBody>
      </p:sp>
    </p:spTree>
    <p:extLst>
      <p:ext uri="{BB962C8B-B14F-4D97-AF65-F5344CB8AC3E}">
        <p14:creationId xmlns:p14="http://schemas.microsoft.com/office/powerpoint/2010/main" val="293577637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65225" y="1241425"/>
            <a:ext cx="4467225" cy="3349625"/>
          </a:xfrm>
          <a:prstGeom prst="rect">
            <a:avLst/>
          </a:prstGeom>
          <a:noFill/>
          <a:ln w="12700">
            <a:solidFill>
              <a:prstClr val="black"/>
            </a:solidFill>
          </a:ln>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idx="10"/>
          </p:nvPr>
        </p:nvSpPr>
        <p:spPr/>
        <p:txBody>
          <a:bodyPr/>
          <a:lstStyle/>
          <a:p>
            <a:pPr algn="r"/>
            <a:fld id="{05B221E0-0784-4846-90F4-198869DF897D}" type="slidenum">
              <a:rPr lang="en-US" sz="1400" b="0" strike="noStrike" spc="-1" smtClean="0">
                <a:solidFill>
                  <a:srgbClr val="000000"/>
                </a:solidFill>
                <a:uFill>
                  <a:solidFill>
                    <a:srgbClr val="FFFFFF"/>
                  </a:solidFill>
                </a:uFill>
                <a:latin typeface="Times New Roman"/>
              </a:rPr>
              <a:pPr algn="r"/>
              <a:t>9</a:t>
            </a:fld>
            <a:endParaRPr lang="en-US" sz="1400" b="0" strike="noStrike" spc="-1">
              <a:solidFill>
                <a:srgbClr val="000000"/>
              </a:solidFill>
              <a:uFill>
                <a:solidFill>
                  <a:srgbClr val="FFFFFF"/>
                </a:solidFill>
              </a:uFill>
              <a:latin typeface="Times New Roman"/>
            </a:endParaRPr>
          </a:p>
        </p:txBody>
      </p:sp>
    </p:spTree>
    <p:extLst>
      <p:ext uri="{BB962C8B-B14F-4D97-AF65-F5344CB8AC3E}">
        <p14:creationId xmlns:p14="http://schemas.microsoft.com/office/powerpoint/2010/main" val="320897665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65225" y="1241425"/>
            <a:ext cx="4467225" cy="3349625"/>
          </a:xfrm>
          <a:prstGeom prst="rect">
            <a:avLst/>
          </a:prstGeom>
          <a:noFill/>
          <a:ln w="12700">
            <a:solidFill>
              <a:prstClr val="black"/>
            </a:solidFill>
          </a:ln>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idx="10"/>
          </p:nvPr>
        </p:nvSpPr>
        <p:spPr/>
        <p:txBody>
          <a:bodyPr/>
          <a:lstStyle/>
          <a:p>
            <a:pPr algn="r"/>
            <a:fld id="{05B221E0-0784-4846-90F4-198869DF897D}" type="slidenum">
              <a:rPr lang="en-US" sz="1400" b="0" strike="noStrike" spc="-1" smtClean="0">
                <a:solidFill>
                  <a:srgbClr val="000000"/>
                </a:solidFill>
                <a:uFill>
                  <a:solidFill>
                    <a:srgbClr val="FFFFFF"/>
                  </a:solidFill>
                </a:uFill>
                <a:latin typeface="Times New Roman"/>
              </a:rPr>
              <a:pPr algn="r"/>
              <a:t>20</a:t>
            </a:fld>
            <a:endParaRPr lang="en-US" sz="1400" b="0" strike="noStrike" spc="-1">
              <a:solidFill>
                <a:srgbClr val="000000"/>
              </a:solidFill>
              <a:uFill>
                <a:solidFill>
                  <a:srgbClr val="FFFFFF"/>
                </a:solidFill>
              </a:uFill>
              <a:latin typeface="Times New Roman"/>
            </a:endParaRPr>
          </a:p>
        </p:txBody>
      </p:sp>
    </p:spTree>
    <p:extLst>
      <p:ext uri="{BB962C8B-B14F-4D97-AF65-F5344CB8AC3E}">
        <p14:creationId xmlns:p14="http://schemas.microsoft.com/office/powerpoint/2010/main" val="332323943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Blank Slide">
    <p:spTree>
      <p:nvGrpSpPr>
        <p:cNvPr id="1" name=""/>
        <p:cNvGrpSpPr/>
        <p:nvPr/>
      </p:nvGrpSpPr>
      <p:grpSpPr>
        <a:xfrm>
          <a:off x="0" y="0"/>
          <a:ext cx="0" cy="0"/>
          <a:chOff x="0" y="0"/>
          <a:chExt cx="0" cy="0"/>
        </a:xfrm>
      </p:grpSpPr>
      <p:sp>
        <p:nvSpPr>
          <p:cNvPr id="3" name="PlaceHolder 4"/>
          <p:cNvSpPr>
            <a:spLocks noGrp="1"/>
          </p:cNvSpPr>
          <p:nvPr>
            <p:ph type="sldNum"/>
          </p:nvPr>
        </p:nvSpPr>
        <p:spPr>
          <a:xfrm>
            <a:off x="8558280" y="6483240"/>
            <a:ext cx="394920" cy="221760"/>
          </a:xfrm>
          <a:prstGeom prst="rect">
            <a:avLst/>
          </a:prstGeom>
        </p:spPr>
        <p:txBody>
          <a:bodyPr/>
          <a:lstStyle/>
          <a:p>
            <a:pPr>
              <a:lnSpc>
                <a:spcPct val="100000"/>
              </a:lnSpc>
            </a:pPr>
            <a:fld id="{404CBDD9-1453-49B4-ADDE-5E5FC2A17FE0}" type="slidenum">
              <a:rPr lang="en-US" sz="1100" b="0" strike="noStrike" spc="-1">
                <a:solidFill>
                  <a:srgbClr val="FFFFFF"/>
                </a:solidFill>
                <a:uFill>
                  <a:solidFill>
                    <a:srgbClr val="FFFFFF"/>
                  </a:solidFill>
                </a:uFill>
                <a:latin typeface="Arial"/>
                <a:ea typeface="MS PGothic"/>
              </a:rPr>
              <a:pPr>
                <a:lnSpc>
                  <a:spcPct val="100000"/>
                </a:lnSpc>
              </a:pPr>
              <a:t>‹#›</a:t>
            </a:fld>
            <a:endParaRPr lang="en-US" sz="1400" b="0" strike="noStrike" spc="-1" dirty="0">
              <a:solidFill>
                <a:srgbClr val="000000"/>
              </a:solidFill>
              <a:uFill>
                <a:solidFill>
                  <a:srgbClr val="FFFFFF"/>
                </a:solidFill>
              </a:uFill>
              <a:latin typeface="Times New Roman"/>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OverTx" preserve="1">
  <p:cSld name="Title, Content over Content">
    <p:spTree>
      <p:nvGrpSpPr>
        <p:cNvPr id="1" name=""/>
        <p:cNvGrpSpPr/>
        <p:nvPr/>
      </p:nvGrpSpPr>
      <p:grpSpPr>
        <a:xfrm>
          <a:off x="0" y="0"/>
          <a:ext cx="0" cy="0"/>
          <a:chOff x="0" y="0"/>
          <a:chExt cx="0" cy="0"/>
        </a:xfrm>
      </p:grpSpPr>
      <p:sp>
        <p:nvSpPr>
          <p:cNvPr id="34" name="PlaceHolder 1"/>
          <p:cNvSpPr>
            <a:spLocks noGrp="1"/>
          </p:cNvSpPr>
          <p:nvPr>
            <p:ph type="title"/>
          </p:nvPr>
        </p:nvSpPr>
        <p:spPr>
          <a:xfrm>
            <a:off x="457200" y="274680"/>
            <a:ext cx="6833880" cy="1142640"/>
          </a:xfrm>
          <a:prstGeom prst="rect">
            <a:avLst/>
          </a:prstGeom>
        </p:spPr>
        <p:txBody>
          <a:bodyPr lIns="0" tIns="0" rIns="0" bIns="0" anchor="ctr"/>
          <a:lstStyle/>
          <a:p>
            <a:endParaRPr lang="en-US" sz="1000" b="0" strike="noStrike" spc="-1">
              <a:solidFill>
                <a:srgbClr val="000000"/>
              </a:solidFill>
              <a:uFill>
                <a:solidFill>
                  <a:srgbClr val="FFFFFF"/>
                </a:solidFill>
              </a:uFill>
              <a:latin typeface="Arial"/>
            </a:endParaRPr>
          </a:p>
        </p:txBody>
      </p:sp>
      <p:sp>
        <p:nvSpPr>
          <p:cNvPr id="35" name="PlaceHolder 2"/>
          <p:cNvSpPr>
            <a:spLocks noGrp="1"/>
          </p:cNvSpPr>
          <p:nvPr>
            <p:ph type="body"/>
          </p:nvPr>
        </p:nvSpPr>
        <p:spPr>
          <a:xfrm>
            <a:off x="457200" y="1600200"/>
            <a:ext cx="8229240" cy="215856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
        <p:nvSpPr>
          <p:cNvPr id="36" name="PlaceHolder 3"/>
          <p:cNvSpPr>
            <a:spLocks noGrp="1"/>
          </p:cNvSpPr>
          <p:nvPr>
            <p:ph type="body"/>
          </p:nvPr>
        </p:nvSpPr>
        <p:spPr>
          <a:xfrm>
            <a:off x="457200" y="3964320"/>
            <a:ext cx="8229240" cy="215856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
        <p:nvSpPr>
          <p:cNvPr id="5" name="PlaceHolder 4"/>
          <p:cNvSpPr>
            <a:spLocks noGrp="1"/>
          </p:cNvSpPr>
          <p:nvPr>
            <p:ph type="sldNum" idx="10"/>
          </p:nvPr>
        </p:nvSpPr>
        <p:spPr>
          <a:xfrm>
            <a:off x="8558280" y="6483240"/>
            <a:ext cx="394920" cy="221760"/>
          </a:xfrm>
          <a:prstGeom prst="rect">
            <a:avLst/>
          </a:prstGeom>
        </p:spPr>
        <p:txBody>
          <a:bodyPr/>
          <a:lstStyle/>
          <a:p>
            <a:pPr>
              <a:lnSpc>
                <a:spcPct val="100000"/>
              </a:lnSpc>
            </a:pPr>
            <a:fld id="{404CBDD9-1453-49B4-ADDE-5E5FC2A17FE0}" type="slidenum">
              <a:rPr lang="en-US" sz="1100" b="0" strike="noStrike" spc="-1">
                <a:solidFill>
                  <a:srgbClr val="FFFFFF"/>
                </a:solidFill>
                <a:uFill>
                  <a:solidFill>
                    <a:srgbClr val="FFFFFF"/>
                  </a:solidFill>
                </a:uFill>
                <a:latin typeface="Arial"/>
                <a:ea typeface="MS PGothic"/>
              </a:rPr>
              <a:pPr>
                <a:lnSpc>
                  <a:spcPct val="100000"/>
                </a:lnSpc>
              </a:pPr>
              <a:t>‹#›</a:t>
            </a:fld>
            <a:endParaRPr lang="en-US" sz="1400" b="0" strike="noStrike" spc="-1" dirty="0">
              <a:solidFill>
                <a:srgbClr val="000000"/>
              </a:solidFill>
              <a:uFill>
                <a:solidFill>
                  <a:srgbClr val="FFFFFF"/>
                </a:solidFill>
              </a:uFill>
              <a:latin typeface="Times New Roman"/>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fourObj" preserve="1">
  <p:cSld name="Title, 4 Content">
    <p:spTree>
      <p:nvGrpSpPr>
        <p:cNvPr id="1" name=""/>
        <p:cNvGrpSpPr/>
        <p:nvPr/>
      </p:nvGrpSpPr>
      <p:grpSpPr>
        <a:xfrm>
          <a:off x="0" y="0"/>
          <a:ext cx="0" cy="0"/>
          <a:chOff x="0" y="0"/>
          <a:chExt cx="0" cy="0"/>
        </a:xfrm>
      </p:grpSpPr>
      <p:sp>
        <p:nvSpPr>
          <p:cNvPr id="37" name="PlaceHolder 1"/>
          <p:cNvSpPr>
            <a:spLocks noGrp="1"/>
          </p:cNvSpPr>
          <p:nvPr>
            <p:ph type="title"/>
          </p:nvPr>
        </p:nvSpPr>
        <p:spPr>
          <a:xfrm>
            <a:off x="457200" y="274680"/>
            <a:ext cx="6833880" cy="1142640"/>
          </a:xfrm>
          <a:prstGeom prst="rect">
            <a:avLst/>
          </a:prstGeom>
        </p:spPr>
        <p:txBody>
          <a:bodyPr lIns="0" tIns="0" rIns="0" bIns="0" anchor="ctr"/>
          <a:lstStyle/>
          <a:p>
            <a:endParaRPr lang="en-US" sz="1000" b="0" strike="noStrike" spc="-1">
              <a:solidFill>
                <a:srgbClr val="000000"/>
              </a:solidFill>
              <a:uFill>
                <a:solidFill>
                  <a:srgbClr val="FFFFFF"/>
                </a:solidFill>
              </a:uFill>
              <a:latin typeface="Arial"/>
            </a:endParaRPr>
          </a:p>
        </p:txBody>
      </p:sp>
      <p:sp>
        <p:nvSpPr>
          <p:cNvPr id="38" name="PlaceHolder 2"/>
          <p:cNvSpPr>
            <a:spLocks noGrp="1"/>
          </p:cNvSpPr>
          <p:nvPr>
            <p:ph type="body"/>
          </p:nvPr>
        </p:nvSpPr>
        <p:spPr>
          <a:xfrm>
            <a:off x="457200" y="1600200"/>
            <a:ext cx="4015800" cy="215856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
        <p:nvSpPr>
          <p:cNvPr id="39" name="PlaceHolder 3"/>
          <p:cNvSpPr>
            <a:spLocks noGrp="1"/>
          </p:cNvSpPr>
          <p:nvPr>
            <p:ph type="body"/>
          </p:nvPr>
        </p:nvSpPr>
        <p:spPr>
          <a:xfrm>
            <a:off x="4674240" y="1600200"/>
            <a:ext cx="4015800" cy="215856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
        <p:nvSpPr>
          <p:cNvPr id="40" name="PlaceHolder 4"/>
          <p:cNvSpPr>
            <a:spLocks noGrp="1"/>
          </p:cNvSpPr>
          <p:nvPr>
            <p:ph type="body"/>
          </p:nvPr>
        </p:nvSpPr>
        <p:spPr>
          <a:xfrm>
            <a:off x="4674240" y="3964320"/>
            <a:ext cx="4015800" cy="215856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
        <p:nvSpPr>
          <p:cNvPr id="41" name="PlaceHolder 5"/>
          <p:cNvSpPr>
            <a:spLocks noGrp="1"/>
          </p:cNvSpPr>
          <p:nvPr>
            <p:ph type="body"/>
          </p:nvPr>
        </p:nvSpPr>
        <p:spPr>
          <a:xfrm>
            <a:off x="457200" y="3964320"/>
            <a:ext cx="4015800" cy="215856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
        <p:nvSpPr>
          <p:cNvPr id="7" name="PlaceHolder 4"/>
          <p:cNvSpPr>
            <a:spLocks noGrp="1"/>
          </p:cNvSpPr>
          <p:nvPr>
            <p:ph type="sldNum" idx="10"/>
          </p:nvPr>
        </p:nvSpPr>
        <p:spPr>
          <a:xfrm>
            <a:off x="8558280" y="6483240"/>
            <a:ext cx="394920" cy="221760"/>
          </a:xfrm>
          <a:prstGeom prst="rect">
            <a:avLst/>
          </a:prstGeom>
        </p:spPr>
        <p:txBody>
          <a:bodyPr/>
          <a:lstStyle/>
          <a:p>
            <a:pPr>
              <a:lnSpc>
                <a:spcPct val="100000"/>
              </a:lnSpc>
            </a:pPr>
            <a:fld id="{404CBDD9-1453-49B4-ADDE-5E5FC2A17FE0}" type="slidenum">
              <a:rPr lang="en-US" sz="1100" b="0" strike="noStrike" spc="-1">
                <a:solidFill>
                  <a:srgbClr val="FFFFFF"/>
                </a:solidFill>
                <a:uFill>
                  <a:solidFill>
                    <a:srgbClr val="FFFFFF"/>
                  </a:solidFill>
                </a:uFill>
                <a:latin typeface="Arial"/>
                <a:ea typeface="MS PGothic"/>
              </a:rPr>
              <a:pPr>
                <a:lnSpc>
                  <a:spcPct val="100000"/>
                </a:lnSpc>
              </a:pPr>
              <a:t>‹#›</a:t>
            </a:fld>
            <a:endParaRPr lang="en-US" sz="1400" b="0" strike="noStrike" spc="-1" dirty="0">
              <a:solidFill>
                <a:srgbClr val="000000"/>
              </a:solidFill>
              <a:uFill>
                <a:solidFill>
                  <a:srgbClr val="FFFFFF"/>
                </a:solidFill>
              </a:uFill>
              <a:latin typeface="Times New Roman"/>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Title, 6 Content">
    <p:spTree>
      <p:nvGrpSpPr>
        <p:cNvPr id="1" name=""/>
        <p:cNvGrpSpPr/>
        <p:nvPr/>
      </p:nvGrpSpPr>
      <p:grpSpPr>
        <a:xfrm>
          <a:off x="0" y="0"/>
          <a:ext cx="0" cy="0"/>
          <a:chOff x="0" y="0"/>
          <a:chExt cx="0" cy="0"/>
        </a:xfrm>
      </p:grpSpPr>
      <p:sp>
        <p:nvSpPr>
          <p:cNvPr id="42" name="PlaceHolder 1"/>
          <p:cNvSpPr>
            <a:spLocks noGrp="1"/>
          </p:cNvSpPr>
          <p:nvPr>
            <p:ph type="title"/>
          </p:nvPr>
        </p:nvSpPr>
        <p:spPr>
          <a:xfrm>
            <a:off x="457200" y="274680"/>
            <a:ext cx="6833880" cy="1142640"/>
          </a:xfrm>
          <a:prstGeom prst="rect">
            <a:avLst/>
          </a:prstGeom>
        </p:spPr>
        <p:txBody>
          <a:bodyPr lIns="0" tIns="0" rIns="0" bIns="0" anchor="ctr"/>
          <a:lstStyle/>
          <a:p>
            <a:endParaRPr lang="en-US" sz="1000" b="0" strike="noStrike" spc="-1">
              <a:solidFill>
                <a:srgbClr val="000000"/>
              </a:solidFill>
              <a:uFill>
                <a:solidFill>
                  <a:srgbClr val="FFFFFF"/>
                </a:solidFill>
              </a:uFill>
              <a:latin typeface="Arial"/>
            </a:endParaRPr>
          </a:p>
        </p:txBody>
      </p:sp>
      <p:sp>
        <p:nvSpPr>
          <p:cNvPr id="43" name="PlaceHolder 2"/>
          <p:cNvSpPr>
            <a:spLocks noGrp="1"/>
          </p:cNvSpPr>
          <p:nvPr>
            <p:ph type="body"/>
          </p:nvPr>
        </p:nvSpPr>
        <p:spPr>
          <a:xfrm>
            <a:off x="457200" y="1600200"/>
            <a:ext cx="2649600" cy="215856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
        <p:nvSpPr>
          <p:cNvPr id="44" name="PlaceHolder 3"/>
          <p:cNvSpPr>
            <a:spLocks noGrp="1"/>
          </p:cNvSpPr>
          <p:nvPr>
            <p:ph type="body"/>
          </p:nvPr>
        </p:nvSpPr>
        <p:spPr>
          <a:xfrm>
            <a:off x="3239640" y="1600200"/>
            <a:ext cx="2649600" cy="215856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
        <p:nvSpPr>
          <p:cNvPr id="45" name="PlaceHolder 4"/>
          <p:cNvSpPr>
            <a:spLocks noGrp="1"/>
          </p:cNvSpPr>
          <p:nvPr>
            <p:ph type="body"/>
          </p:nvPr>
        </p:nvSpPr>
        <p:spPr>
          <a:xfrm>
            <a:off x="6022080" y="1600200"/>
            <a:ext cx="2649600" cy="215856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
        <p:nvSpPr>
          <p:cNvPr id="46" name="PlaceHolder 5"/>
          <p:cNvSpPr>
            <a:spLocks noGrp="1"/>
          </p:cNvSpPr>
          <p:nvPr>
            <p:ph type="body"/>
          </p:nvPr>
        </p:nvSpPr>
        <p:spPr>
          <a:xfrm>
            <a:off x="6022080" y="3964320"/>
            <a:ext cx="2649600" cy="215856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
        <p:nvSpPr>
          <p:cNvPr id="47" name="PlaceHolder 6"/>
          <p:cNvSpPr>
            <a:spLocks noGrp="1"/>
          </p:cNvSpPr>
          <p:nvPr>
            <p:ph type="body"/>
          </p:nvPr>
        </p:nvSpPr>
        <p:spPr>
          <a:xfrm>
            <a:off x="3239640" y="3964320"/>
            <a:ext cx="2649600" cy="215856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
        <p:nvSpPr>
          <p:cNvPr id="48" name="PlaceHolder 7"/>
          <p:cNvSpPr>
            <a:spLocks noGrp="1"/>
          </p:cNvSpPr>
          <p:nvPr>
            <p:ph type="body"/>
          </p:nvPr>
        </p:nvSpPr>
        <p:spPr>
          <a:xfrm>
            <a:off x="457200" y="3964320"/>
            <a:ext cx="2649600" cy="215856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
        <p:nvSpPr>
          <p:cNvPr id="9" name="PlaceHolder 4"/>
          <p:cNvSpPr>
            <a:spLocks noGrp="1"/>
          </p:cNvSpPr>
          <p:nvPr>
            <p:ph type="sldNum" idx="10"/>
          </p:nvPr>
        </p:nvSpPr>
        <p:spPr>
          <a:xfrm>
            <a:off x="8558280" y="6483240"/>
            <a:ext cx="394920" cy="221760"/>
          </a:xfrm>
          <a:prstGeom prst="rect">
            <a:avLst/>
          </a:prstGeom>
        </p:spPr>
        <p:txBody>
          <a:bodyPr/>
          <a:lstStyle/>
          <a:p>
            <a:pPr>
              <a:lnSpc>
                <a:spcPct val="100000"/>
              </a:lnSpc>
            </a:pPr>
            <a:fld id="{404CBDD9-1453-49B4-ADDE-5E5FC2A17FE0}" type="slidenum">
              <a:rPr lang="en-US" sz="1100" b="0" strike="noStrike" spc="-1">
                <a:solidFill>
                  <a:srgbClr val="FFFFFF"/>
                </a:solidFill>
                <a:uFill>
                  <a:solidFill>
                    <a:srgbClr val="FFFFFF"/>
                  </a:solidFill>
                </a:uFill>
                <a:latin typeface="Arial"/>
                <a:ea typeface="MS PGothic"/>
              </a:rPr>
              <a:pPr>
                <a:lnSpc>
                  <a:spcPct val="100000"/>
                </a:lnSpc>
              </a:pPr>
              <a:t>‹#›</a:t>
            </a:fld>
            <a:endParaRPr lang="en-US" sz="1400" b="0" strike="noStrike" spc="-1" dirty="0">
              <a:solidFill>
                <a:srgbClr val="000000"/>
              </a:solidFill>
              <a:uFill>
                <a:solidFill>
                  <a:srgbClr val="FFFFFF"/>
                </a:solidFill>
              </a:uFill>
              <a:latin typeface="Times New Roman"/>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Blank Slide">
    <p:spTree>
      <p:nvGrpSpPr>
        <p:cNvPr id="1" name=""/>
        <p:cNvGrpSpPr/>
        <p:nvPr/>
      </p:nvGrpSpPr>
      <p:grpSpPr>
        <a:xfrm>
          <a:off x="0" y="0"/>
          <a:ext cx="0" cy="0"/>
          <a:chOff x="0" y="0"/>
          <a:chExt cx="0" cy="0"/>
        </a:xfrm>
      </p:grpSpPr>
      <p:sp>
        <p:nvSpPr>
          <p:cNvPr id="2" name="PlaceHolder 4"/>
          <p:cNvSpPr>
            <a:spLocks noGrp="1"/>
          </p:cNvSpPr>
          <p:nvPr>
            <p:ph type="sldNum"/>
          </p:nvPr>
        </p:nvSpPr>
        <p:spPr>
          <a:xfrm>
            <a:off x="8558280" y="6483240"/>
            <a:ext cx="394920" cy="221760"/>
          </a:xfrm>
          <a:prstGeom prst="rect">
            <a:avLst/>
          </a:prstGeom>
        </p:spPr>
        <p:txBody>
          <a:bodyPr/>
          <a:lstStyle/>
          <a:p>
            <a:pPr>
              <a:lnSpc>
                <a:spcPct val="100000"/>
              </a:lnSpc>
            </a:pPr>
            <a:fld id="{404CBDD9-1453-49B4-ADDE-5E5FC2A17FE0}" type="slidenum">
              <a:rPr lang="en-US" sz="1100" b="0" strike="noStrike" spc="-1">
                <a:solidFill>
                  <a:srgbClr val="FFFFFF"/>
                </a:solidFill>
                <a:uFill>
                  <a:solidFill>
                    <a:srgbClr val="FFFFFF"/>
                  </a:solidFill>
                </a:uFill>
                <a:latin typeface="Arial"/>
                <a:ea typeface="MS PGothic"/>
              </a:rPr>
              <a:pPr>
                <a:lnSpc>
                  <a:spcPct val="100000"/>
                </a:lnSpc>
              </a:pPr>
              <a:t>‹#›</a:t>
            </a:fld>
            <a:endParaRPr lang="en-US" sz="1400" b="0" strike="noStrike" spc="-1" dirty="0">
              <a:solidFill>
                <a:srgbClr val="000000"/>
              </a:solidFill>
              <a:uFill>
                <a:solidFill>
                  <a:srgbClr val="FFFFFF"/>
                </a:solidFill>
              </a:uFill>
              <a:latin typeface="Times New Roman"/>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x" preserve="1">
  <p:cSld name="Title Slide">
    <p:spTree>
      <p:nvGrpSpPr>
        <p:cNvPr id="1" name=""/>
        <p:cNvGrpSpPr/>
        <p:nvPr/>
      </p:nvGrpSpPr>
      <p:grpSpPr>
        <a:xfrm>
          <a:off x="0" y="0"/>
          <a:ext cx="0" cy="0"/>
          <a:chOff x="0" y="0"/>
          <a:chExt cx="0" cy="0"/>
        </a:xfrm>
      </p:grpSpPr>
      <p:sp>
        <p:nvSpPr>
          <p:cNvPr id="62" name="PlaceHolder 1"/>
          <p:cNvSpPr>
            <a:spLocks noGrp="1"/>
          </p:cNvSpPr>
          <p:nvPr>
            <p:ph type="title"/>
          </p:nvPr>
        </p:nvSpPr>
        <p:spPr>
          <a:xfrm>
            <a:off x="457200" y="274680"/>
            <a:ext cx="6833880" cy="1142640"/>
          </a:xfrm>
          <a:prstGeom prst="rect">
            <a:avLst/>
          </a:prstGeom>
        </p:spPr>
        <p:txBody>
          <a:bodyPr lIns="0" tIns="0" rIns="0" bIns="0" anchor="ctr"/>
          <a:lstStyle/>
          <a:p>
            <a:endParaRPr lang="en-US" sz="1000" b="0" strike="noStrike" spc="-1">
              <a:solidFill>
                <a:srgbClr val="000000"/>
              </a:solidFill>
              <a:uFill>
                <a:solidFill>
                  <a:srgbClr val="FFFFFF"/>
                </a:solidFill>
              </a:uFill>
              <a:latin typeface="Arial"/>
            </a:endParaRPr>
          </a:p>
        </p:txBody>
      </p:sp>
      <p:sp>
        <p:nvSpPr>
          <p:cNvPr id="63" name="PlaceHolder 2"/>
          <p:cNvSpPr>
            <a:spLocks noGrp="1"/>
          </p:cNvSpPr>
          <p:nvPr>
            <p:ph type="subTitle"/>
          </p:nvPr>
        </p:nvSpPr>
        <p:spPr>
          <a:xfrm>
            <a:off x="457200" y="1600200"/>
            <a:ext cx="8229240" cy="4525560"/>
          </a:xfrm>
          <a:prstGeom prst="rect">
            <a:avLst/>
          </a:prstGeom>
        </p:spPr>
        <p:txBody>
          <a:bodyPr lIns="0" tIns="0" rIns="0" bIns="0" anchor="ctr"/>
          <a:lstStyle/>
          <a:p>
            <a:pPr algn="ctr"/>
            <a:endParaRPr lang="en-US" sz="3200" b="0" strike="noStrike" spc="-1">
              <a:solidFill>
                <a:srgbClr val="000000"/>
              </a:solidFill>
              <a:uFill>
                <a:solidFill>
                  <a:srgbClr val="FFFFFF"/>
                </a:solidFill>
              </a:uFill>
              <a:latin typeface="Arial"/>
            </a:endParaRPr>
          </a:p>
        </p:txBody>
      </p:sp>
      <p:sp>
        <p:nvSpPr>
          <p:cNvPr id="4" name="PlaceHolder 4"/>
          <p:cNvSpPr>
            <a:spLocks noGrp="1"/>
          </p:cNvSpPr>
          <p:nvPr>
            <p:ph type="sldNum" idx="10"/>
          </p:nvPr>
        </p:nvSpPr>
        <p:spPr>
          <a:xfrm>
            <a:off x="8558280" y="6483240"/>
            <a:ext cx="394920" cy="221760"/>
          </a:xfrm>
          <a:prstGeom prst="rect">
            <a:avLst/>
          </a:prstGeom>
        </p:spPr>
        <p:txBody>
          <a:bodyPr/>
          <a:lstStyle/>
          <a:p>
            <a:pPr>
              <a:lnSpc>
                <a:spcPct val="100000"/>
              </a:lnSpc>
            </a:pPr>
            <a:fld id="{404CBDD9-1453-49B4-ADDE-5E5FC2A17FE0}" type="slidenum">
              <a:rPr lang="en-US" sz="1100" b="0" strike="noStrike" spc="-1">
                <a:solidFill>
                  <a:srgbClr val="FFFFFF"/>
                </a:solidFill>
                <a:uFill>
                  <a:solidFill>
                    <a:srgbClr val="FFFFFF"/>
                  </a:solidFill>
                </a:uFill>
                <a:latin typeface="Arial"/>
                <a:ea typeface="MS PGothic"/>
              </a:rPr>
              <a:pPr>
                <a:lnSpc>
                  <a:spcPct val="100000"/>
                </a:lnSpc>
              </a:pPr>
              <a:t>‹#›</a:t>
            </a:fld>
            <a:endParaRPr lang="en-US" sz="1400" b="0" strike="noStrike" spc="-1" dirty="0">
              <a:solidFill>
                <a:srgbClr val="000000"/>
              </a:solidFill>
              <a:uFill>
                <a:solidFill>
                  <a:srgbClr val="FFFFFF"/>
                </a:solidFill>
              </a:uFill>
              <a:latin typeface="Times New Roman"/>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Title, Content">
    <p:spTree>
      <p:nvGrpSpPr>
        <p:cNvPr id="1" name=""/>
        <p:cNvGrpSpPr/>
        <p:nvPr/>
      </p:nvGrpSpPr>
      <p:grpSpPr>
        <a:xfrm>
          <a:off x="0" y="0"/>
          <a:ext cx="0" cy="0"/>
          <a:chOff x="0" y="0"/>
          <a:chExt cx="0" cy="0"/>
        </a:xfrm>
      </p:grpSpPr>
      <p:sp>
        <p:nvSpPr>
          <p:cNvPr id="64" name="PlaceHolder 1"/>
          <p:cNvSpPr>
            <a:spLocks noGrp="1"/>
          </p:cNvSpPr>
          <p:nvPr>
            <p:ph type="title"/>
          </p:nvPr>
        </p:nvSpPr>
        <p:spPr>
          <a:xfrm>
            <a:off x="457200" y="274680"/>
            <a:ext cx="6833880" cy="1142640"/>
          </a:xfrm>
          <a:prstGeom prst="rect">
            <a:avLst/>
          </a:prstGeom>
        </p:spPr>
        <p:txBody>
          <a:bodyPr lIns="0" tIns="0" rIns="0" bIns="0" anchor="ctr"/>
          <a:lstStyle/>
          <a:p>
            <a:endParaRPr lang="en-US" sz="1000" b="0" strike="noStrike" spc="-1">
              <a:solidFill>
                <a:srgbClr val="000000"/>
              </a:solidFill>
              <a:uFill>
                <a:solidFill>
                  <a:srgbClr val="FFFFFF"/>
                </a:solidFill>
              </a:uFill>
              <a:latin typeface="Arial"/>
            </a:endParaRPr>
          </a:p>
        </p:txBody>
      </p:sp>
      <p:sp>
        <p:nvSpPr>
          <p:cNvPr id="65" name="PlaceHolder 2"/>
          <p:cNvSpPr>
            <a:spLocks noGrp="1"/>
          </p:cNvSpPr>
          <p:nvPr>
            <p:ph type="body"/>
          </p:nvPr>
        </p:nvSpPr>
        <p:spPr>
          <a:xfrm>
            <a:off x="457200" y="1600200"/>
            <a:ext cx="8229240" cy="452556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
        <p:nvSpPr>
          <p:cNvPr id="4" name="PlaceHolder 4"/>
          <p:cNvSpPr>
            <a:spLocks noGrp="1"/>
          </p:cNvSpPr>
          <p:nvPr>
            <p:ph type="sldNum" idx="10"/>
          </p:nvPr>
        </p:nvSpPr>
        <p:spPr>
          <a:xfrm>
            <a:off x="8558280" y="6483240"/>
            <a:ext cx="394920" cy="221760"/>
          </a:xfrm>
          <a:prstGeom prst="rect">
            <a:avLst/>
          </a:prstGeom>
        </p:spPr>
        <p:txBody>
          <a:bodyPr/>
          <a:lstStyle/>
          <a:p>
            <a:pPr>
              <a:lnSpc>
                <a:spcPct val="100000"/>
              </a:lnSpc>
            </a:pPr>
            <a:fld id="{404CBDD9-1453-49B4-ADDE-5E5FC2A17FE0}" type="slidenum">
              <a:rPr lang="en-US" sz="1100" b="0" strike="noStrike" spc="-1">
                <a:solidFill>
                  <a:srgbClr val="FFFFFF"/>
                </a:solidFill>
                <a:uFill>
                  <a:solidFill>
                    <a:srgbClr val="FFFFFF"/>
                  </a:solidFill>
                </a:uFill>
                <a:latin typeface="Arial"/>
                <a:ea typeface="MS PGothic"/>
              </a:rPr>
              <a:pPr>
                <a:lnSpc>
                  <a:spcPct val="100000"/>
                </a:lnSpc>
              </a:pPr>
              <a:t>‹#›</a:t>
            </a:fld>
            <a:endParaRPr lang="en-US" sz="1400" b="0" strike="noStrike" spc="-1" dirty="0">
              <a:solidFill>
                <a:srgbClr val="000000"/>
              </a:solidFill>
              <a:uFill>
                <a:solidFill>
                  <a:srgbClr val="FFFFFF"/>
                </a:solidFill>
              </a:uFill>
              <a:latin typeface="Times New Roman"/>
            </a:endParaRPr>
          </a:p>
        </p:txBody>
      </p:sp>
      <p:sp>
        <p:nvSpPr>
          <p:cNvPr id="5" name="PlaceHolder 4"/>
          <p:cNvSpPr txBox="1">
            <a:spLocks/>
          </p:cNvSpPr>
          <p:nvPr userDrawn="1"/>
        </p:nvSpPr>
        <p:spPr>
          <a:xfrm>
            <a:off x="8710680" y="6635640"/>
            <a:ext cx="394920" cy="221760"/>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404CBDD9-1453-49B4-ADDE-5E5FC2A17FE0}" type="slidenum">
              <a:rPr kumimoji="0" lang="en-US" sz="1100" b="0" i="0" u="none" strike="noStrike" kern="1200" cap="none" spc="-1" normalizeH="0" baseline="0" noProof="0" smtClean="0">
                <a:ln>
                  <a:noFill/>
                </a:ln>
                <a:solidFill>
                  <a:srgbClr val="FFFFFF"/>
                </a:solidFill>
                <a:effectLst/>
                <a:uLnTx/>
                <a:uFill>
                  <a:solidFill>
                    <a:srgbClr val="FFFFFF"/>
                  </a:solidFill>
                </a:uFill>
                <a:latin typeface="Arial"/>
                <a:ea typeface="MS PGothic"/>
                <a:cs typeface="+mn-cs"/>
              </a:rPr>
              <a:pPr marL="0" marR="0" lvl="0" indent="0" algn="l" defTabSz="914400" rtl="0" eaLnBrk="1" fontAlgn="auto" latinLnBrk="0" hangingPunct="1">
                <a:lnSpc>
                  <a:spcPct val="100000"/>
                </a:lnSpc>
                <a:spcBef>
                  <a:spcPts val="0"/>
                </a:spcBef>
                <a:spcAft>
                  <a:spcPts val="0"/>
                </a:spcAft>
                <a:buClrTx/>
                <a:buSzTx/>
                <a:buFontTx/>
                <a:buNone/>
                <a:tabLst/>
                <a:defRPr/>
              </a:pPr>
              <a:t>‹#›</a:t>
            </a:fld>
            <a:endParaRPr kumimoji="0" lang="en-US" sz="1400" b="0" i="0" u="none" strike="noStrike" kern="1200" cap="none" spc="-1" normalizeH="0" baseline="0" noProof="0" dirty="0">
              <a:ln>
                <a:noFill/>
              </a:ln>
              <a:solidFill>
                <a:srgbClr val="000000"/>
              </a:solidFill>
              <a:effectLst/>
              <a:uLnTx/>
              <a:uFill>
                <a:solidFill>
                  <a:srgbClr val="FFFFFF"/>
                </a:solidFill>
              </a:uFill>
              <a:latin typeface="Times New Roman"/>
              <a:ea typeface="+mn-ea"/>
              <a:cs typeface="+mn-cs"/>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itle, 2 Content">
    <p:spTree>
      <p:nvGrpSpPr>
        <p:cNvPr id="1" name=""/>
        <p:cNvGrpSpPr/>
        <p:nvPr/>
      </p:nvGrpSpPr>
      <p:grpSpPr>
        <a:xfrm>
          <a:off x="0" y="0"/>
          <a:ext cx="0" cy="0"/>
          <a:chOff x="0" y="0"/>
          <a:chExt cx="0" cy="0"/>
        </a:xfrm>
      </p:grpSpPr>
      <p:sp>
        <p:nvSpPr>
          <p:cNvPr id="66" name="PlaceHolder 1"/>
          <p:cNvSpPr>
            <a:spLocks noGrp="1"/>
          </p:cNvSpPr>
          <p:nvPr>
            <p:ph type="title"/>
          </p:nvPr>
        </p:nvSpPr>
        <p:spPr>
          <a:xfrm>
            <a:off x="457200" y="274680"/>
            <a:ext cx="6833880" cy="1142640"/>
          </a:xfrm>
          <a:prstGeom prst="rect">
            <a:avLst/>
          </a:prstGeom>
        </p:spPr>
        <p:txBody>
          <a:bodyPr lIns="0" tIns="0" rIns="0" bIns="0" anchor="ctr"/>
          <a:lstStyle/>
          <a:p>
            <a:endParaRPr lang="en-US" sz="1000" b="0" strike="noStrike" spc="-1">
              <a:solidFill>
                <a:srgbClr val="000000"/>
              </a:solidFill>
              <a:uFill>
                <a:solidFill>
                  <a:srgbClr val="FFFFFF"/>
                </a:solidFill>
              </a:uFill>
              <a:latin typeface="Arial"/>
            </a:endParaRPr>
          </a:p>
        </p:txBody>
      </p:sp>
      <p:sp>
        <p:nvSpPr>
          <p:cNvPr id="67" name="PlaceHolder 2"/>
          <p:cNvSpPr>
            <a:spLocks noGrp="1"/>
          </p:cNvSpPr>
          <p:nvPr>
            <p:ph type="body"/>
          </p:nvPr>
        </p:nvSpPr>
        <p:spPr>
          <a:xfrm>
            <a:off x="457200" y="1600200"/>
            <a:ext cx="4015800" cy="452556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
        <p:nvSpPr>
          <p:cNvPr id="68" name="PlaceHolder 3"/>
          <p:cNvSpPr>
            <a:spLocks noGrp="1"/>
          </p:cNvSpPr>
          <p:nvPr>
            <p:ph type="body"/>
          </p:nvPr>
        </p:nvSpPr>
        <p:spPr>
          <a:xfrm>
            <a:off x="4674240" y="1600200"/>
            <a:ext cx="4015800" cy="452556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
        <p:nvSpPr>
          <p:cNvPr id="5" name="PlaceHolder 4"/>
          <p:cNvSpPr>
            <a:spLocks noGrp="1"/>
          </p:cNvSpPr>
          <p:nvPr>
            <p:ph type="sldNum" idx="10"/>
          </p:nvPr>
        </p:nvSpPr>
        <p:spPr>
          <a:xfrm>
            <a:off x="8558280" y="6483240"/>
            <a:ext cx="394920" cy="221760"/>
          </a:xfrm>
          <a:prstGeom prst="rect">
            <a:avLst/>
          </a:prstGeom>
        </p:spPr>
        <p:txBody>
          <a:bodyPr/>
          <a:lstStyle/>
          <a:p>
            <a:pPr>
              <a:lnSpc>
                <a:spcPct val="100000"/>
              </a:lnSpc>
            </a:pPr>
            <a:fld id="{404CBDD9-1453-49B4-ADDE-5E5FC2A17FE0}" type="slidenum">
              <a:rPr lang="en-US" sz="1100" b="0" strike="noStrike" spc="-1">
                <a:solidFill>
                  <a:srgbClr val="FFFFFF"/>
                </a:solidFill>
                <a:uFill>
                  <a:solidFill>
                    <a:srgbClr val="FFFFFF"/>
                  </a:solidFill>
                </a:uFill>
                <a:latin typeface="Arial"/>
                <a:ea typeface="MS PGothic"/>
              </a:rPr>
              <a:pPr>
                <a:lnSpc>
                  <a:spcPct val="100000"/>
                </a:lnSpc>
              </a:pPr>
              <a:t>‹#›</a:t>
            </a:fld>
            <a:endParaRPr lang="en-US" sz="1400" b="0" strike="noStrike" spc="-1" dirty="0">
              <a:solidFill>
                <a:srgbClr val="000000"/>
              </a:solidFill>
              <a:uFill>
                <a:solidFill>
                  <a:srgbClr val="FFFFFF"/>
                </a:solidFill>
              </a:uFill>
              <a:latin typeface="Times New Roman"/>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69" name="PlaceHolder 1"/>
          <p:cNvSpPr>
            <a:spLocks noGrp="1"/>
          </p:cNvSpPr>
          <p:nvPr>
            <p:ph type="title"/>
          </p:nvPr>
        </p:nvSpPr>
        <p:spPr>
          <a:xfrm>
            <a:off x="457200" y="274680"/>
            <a:ext cx="6833880" cy="1142640"/>
          </a:xfrm>
          <a:prstGeom prst="rect">
            <a:avLst/>
          </a:prstGeom>
        </p:spPr>
        <p:txBody>
          <a:bodyPr lIns="0" tIns="0" rIns="0" bIns="0" anchor="ctr"/>
          <a:lstStyle/>
          <a:p>
            <a:endParaRPr lang="en-US" sz="1000" b="0" strike="noStrike" spc="-1">
              <a:solidFill>
                <a:srgbClr val="000000"/>
              </a:solidFill>
              <a:uFill>
                <a:solidFill>
                  <a:srgbClr val="FFFFFF"/>
                </a:solidFill>
              </a:uFill>
              <a:latin typeface="Arial"/>
            </a:endParaRPr>
          </a:p>
        </p:txBody>
      </p:sp>
      <p:sp>
        <p:nvSpPr>
          <p:cNvPr id="3" name="PlaceHolder 4"/>
          <p:cNvSpPr>
            <a:spLocks noGrp="1"/>
          </p:cNvSpPr>
          <p:nvPr>
            <p:ph type="sldNum" idx="10"/>
          </p:nvPr>
        </p:nvSpPr>
        <p:spPr>
          <a:xfrm>
            <a:off x="8558280" y="6483240"/>
            <a:ext cx="394920" cy="221760"/>
          </a:xfrm>
          <a:prstGeom prst="rect">
            <a:avLst/>
          </a:prstGeom>
        </p:spPr>
        <p:txBody>
          <a:bodyPr/>
          <a:lstStyle/>
          <a:p>
            <a:pPr>
              <a:lnSpc>
                <a:spcPct val="100000"/>
              </a:lnSpc>
            </a:pPr>
            <a:fld id="{404CBDD9-1453-49B4-ADDE-5E5FC2A17FE0}" type="slidenum">
              <a:rPr lang="en-US" sz="1100" b="0" strike="noStrike" spc="-1">
                <a:solidFill>
                  <a:srgbClr val="FFFFFF"/>
                </a:solidFill>
                <a:uFill>
                  <a:solidFill>
                    <a:srgbClr val="FFFFFF"/>
                  </a:solidFill>
                </a:uFill>
                <a:latin typeface="Arial"/>
                <a:ea typeface="MS PGothic"/>
              </a:rPr>
              <a:pPr>
                <a:lnSpc>
                  <a:spcPct val="100000"/>
                </a:lnSpc>
              </a:pPr>
              <a:t>‹#›</a:t>
            </a:fld>
            <a:endParaRPr lang="en-US" sz="1400" b="0" strike="noStrike" spc="-1" dirty="0">
              <a:solidFill>
                <a:srgbClr val="000000"/>
              </a:solidFill>
              <a:uFill>
                <a:solidFill>
                  <a:srgbClr val="FFFFFF"/>
                </a:solidFill>
              </a:uFill>
              <a:latin typeface="Times New Roman"/>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Only" preserve="1">
  <p:cSld name="Centered Text">
    <p:spTree>
      <p:nvGrpSpPr>
        <p:cNvPr id="1" name=""/>
        <p:cNvGrpSpPr/>
        <p:nvPr/>
      </p:nvGrpSpPr>
      <p:grpSpPr>
        <a:xfrm>
          <a:off x="0" y="0"/>
          <a:ext cx="0" cy="0"/>
          <a:chOff x="0" y="0"/>
          <a:chExt cx="0" cy="0"/>
        </a:xfrm>
      </p:grpSpPr>
      <p:sp>
        <p:nvSpPr>
          <p:cNvPr id="70" name="PlaceHolder 1"/>
          <p:cNvSpPr>
            <a:spLocks noGrp="1"/>
          </p:cNvSpPr>
          <p:nvPr>
            <p:ph type="subTitle"/>
          </p:nvPr>
        </p:nvSpPr>
        <p:spPr>
          <a:xfrm>
            <a:off x="457200" y="274680"/>
            <a:ext cx="6833880" cy="5297760"/>
          </a:xfrm>
          <a:prstGeom prst="rect">
            <a:avLst/>
          </a:prstGeom>
        </p:spPr>
        <p:txBody>
          <a:bodyPr lIns="0" tIns="0" rIns="0" bIns="0" anchor="ctr"/>
          <a:lstStyle/>
          <a:p>
            <a:pPr algn="ctr"/>
            <a:endParaRPr lang="en-US" sz="3200" b="0" strike="noStrike" spc="-1">
              <a:solidFill>
                <a:srgbClr val="000000"/>
              </a:solidFill>
              <a:uFill>
                <a:solidFill>
                  <a:srgbClr val="FFFFFF"/>
                </a:solidFill>
              </a:uFill>
              <a:latin typeface="Arial"/>
            </a:endParaRPr>
          </a:p>
        </p:txBody>
      </p:sp>
      <p:sp>
        <p:nvSpPr>
          <p:cNvPr id="3" name="PlaceHolder 4"/>
          <p:cNvSpPr>
            <a:spLocks noGrp="1"/>
          </p:cNvSpPr>
          <p:nvPr>
            <p:ph type="sldNum" idx="10"/>
          </p:nvPr>
        </p:nvSpPr>
        <p:spPr>
          <a:xfrm>
            <a:off x="8558280" y="6483240"/>
            <a:ext cx="394920" cy="221760"/>
          </a:xfrm>
          <a:prstGeom prst="rect">
            <a:avLst/>
          </a:prstGeom>
        </p:spPr>
        <p:txBody>
          <a:bodyPr/>
          <a:lstStyle/>
          <a:p>
            <a:pPr>
              <a:lnSpc>
                <a:spcPct val="100000"/>
              </a:lnSpc>
            </a:pPr>
            <a:fld id="{404CBDD9-1453-49B4-ADDE-5E5FC2A17FE0}" type="slidenum">
              <a:rPr lang="en-US" sz="1100" b="0" strike="noStrike" spc="-1">
                <a:solidFill>
                  <a:srgbClr val="FFFFFF"/>
                </a:solidFill>
                <a:uFill>
                  <a:solidFill>
                    <a:srgbClr val="FFFFFF"/>
                  </a:solidFill>
                </a:uFill>
                <a:latin typeface="Arial"/>
                <a:ea typeface="MS PGothic"/>
              </a:rPr>
              <a:pPr>
                <a:lnSpc>
                  <a:spcPct val="100000"/>
                </a:lnSpc>
              </a:pPr>
              <a:t>‹#›</a:t>
            </a:fld>
            <a:endParaRPr lang="en-US" sz="1400" b="0" strike="noStrike" spc="-1" dirty="0">
              <a:solidFill>
                <a:srgbClr val="000000"/>
              </a:solidFill>
              <a:uFill>
                <a:solidFill>
                  <a:srgbClr val="FFFFFF"/>
                </a:solidFill>
              </a:uFill>
              <a:latin typeface="Times New Roman"/>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ObjAndObj" preserve="1">
  <p:cSld name="Title, 2 Content and Content">
    <p:spTree>
      <p:nvGrpSpPr>
        <p:cNvPr id="1" name=""/>
        <p:cNvGrpSpPr/>
        <p:nvPr/>
      </p:nvGrpSpPr>
      <p:grpSpPr>
        <a:xfrm>
          <a:off x="0" y="0"/>
          <a:ext cx="0" cy="0"/>
          <a:chOff x="0" y="0"/>
          <a:chExt cx="0" cy="0"/>
        </a:xfrm>
      </p:grpSpPr>
      <p:sp>
        <p:nvSpPr>
          <p:cNvPr id="71" name="PlaceHolder 1"/>
          <p:cNvSpPr>
            <a:spLocks noGrp="1"/>
          </p:cNvSpPr>
          <p:nvPr>
            <p:ph type="title"/>
          </p:nvPr>
        </p:nvSpPr>
        <p:spPr>
          <a:xfrm>
            <a:off x="457200" y="274680"/>
            <a:ext cx="6833880" cy="1142640"/>
          </a:xfrm>
          <a:prstGeom prst="rect">
            <a:avLst/>
          </a:prstGeom>
        </p:spPr>
        <p:txBody>
          <a:bodyPr lIns="0" tIns="0" rIns="0" bIns="0" anchor="ctr"/>
          <a:lstStyle/>
          <a:p>
            <a:endParaRPr lang="en-US" sz="1000" b="0" strike="noStrike" spc="-1">
              <a:solidFill>
                <a:srgbClr val="000000"/>
              </a:solidFill>
              <a:uFill>
                <a:solidFill>
                  <a:srgbClr val="FFFFFF"/>
                </a:solidFill>
              </a:uFill>
              <a:latin typeface="Arial"/>
            </a:endParaRPr>
          </a:p>
        </p:txBody>
      </p:sp>
      <p:sp>
        <p:nvSpPr>
          <p:cNvPr id="72" name="PlaceHolder 2"/>
          <p:cNvSpPr>
            <a:spLocks noGrp="1"/>
          </p:cNvSpPr>
          <p:nvPr>
            <p:ph type="body"/>
          </p:nvPr>
        </p:nvSpPr>
        <p:spPr>
          <a:xfrm>
            <a:off x="457200" y="1600200"/>
            <a:ext cx="4015800" cy="215856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
        <p:nvSpPr>
          <p:cNvPr id="73" name="PlaceHolder 3"/>
          <p:cNvSpPr>
            <a:spLocks noGrp="1"/>
          </p:cNvSpPr>
          <p:nvPr>
            <p:ph type="body"/>
          </p:nvPr>
        </p:nvSpPr>
        <p:spPr>
          <a:xfrm>
            <a:off x="457200" y="3964320"/>
            <a:ext cx="4015800" cy="215856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
        <p:nvSpPr>
          <p:cNvPr id="74" name="PlaceHolder 4"/>
          <p:cNvSpPr>
            <a:spLocks noGrp="1"/>
          </p:cNvSpPr>
          <p:nvPr>
            <p:ph type="body"/>
          </p:nvPr>
        </p:nvSpPr>
        <p:spPr>
          <a:xfrm>
            <a:off x="4674240" y="1600200"/>
            <a:ext cx="4015800" cy="452556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
        <p:nvSpPr>
          <p:cNvPr id="6" name="PlaceHolder 4"/>
          <p:cNvSpPr>
            <a:spLocks noGrp="1"/>
          </p:cNvSpPr>
          <p:nvPr>
            <p:ph type="sldNum" idx="10"/>
          </p:nvPr>
        </p:nvSpPr>
        <p:spPr>
          <a:xfrm>
            <a:off x="8558280" y="6483240"/>
            <a:ext cx="394920" cy="221760"/>
          </a:xfrm>
          <a:prstGeom prst="rect">
            <a:avLst/>
          </a:prstGeom>
        </p:spPr>
        <p:txBody>
          <a:bodyPr/>
          <a:lstStyle/>
          <a:p>
            <a:pPr>
              <a:lnSpc>
                <a:spcPct val="100000"/>
              </a:lnSpc>
            </a:pPr>
            <a:fld id="{404CBDD9-1453-49B4-ADDE-5E5FC2A17FE0}" type="slidenum">
              <a:rPr lang="en-US" sz="1100" b="0" strike="noStrike" spc="-1">
                <a:solidFill>
                  <a:srgbClr val="FFFFFF"/>
                </a:solidFill>
                <a:uFill>
                  <a:solidFill>
                    <a:srgbClr val="FFFFFF"/>
                  </a:solidFill>
                </a:uFill>
                <a:latin typeface="Arial"/>
                <a:ea typeface="MS PGothic"/>
              </a:rPr>
              <a:pPr>
                <a:lnSpc>
                  <a:spcPct val="100000"/>
                </a:lnSpc>
              </a:pPr>
              <a:t>‹#›</a:t>
            </a:fld>
            <a:endParaRPr lang="en-US" sz="1400" b="0" strike="noStrike" spc="-1" dirty="0">
              <a:solidFill>
                <a:srgbClr val="000000"/>
              </a:solidFill>
              <a:uFill>
                <a:solidFill>
                  <a:srgbClr val="FFFFFF"/>
                </a:solidFill>
              </a:uFill>
              <a:latin typeface="Times New Roman"/>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x" preserve="1">
  <p:cSld name="Title Slide">
    <p:spTree>
      <p:nvGrpSpPr>
        <p:cNvPr id="1" name=""/>
        <p:cNvGrpSpPr/>
        <p:nvPr/>
      </p:nvGrpSpPr>
      <p:grpSpPr>
        <a:xfrm>
          <a:off x="0" y="0"/>
          <a:ext cx="0" cy="0"/>
          <a:chOff x="0" y="0"/>
          <a:chExt cx="0" cy="0"/>
        </a:xfrm>
      </p:grpSpPr>
      <p:sp>
        <p:nvSpPr>
          <p:cNvPr id="13" name="PlaceHolder 1"/>
          <p:cNvSpPr>
            <a:spLocks noGrp="1"/>
          </p:cNvSpPr>
          <p:nvPr>
            <p:ph type="title"/>
          </p:nvPr>
        </p:nvSpPr>
        <p:spPr>
          <a:xfrm>
            <a:off x="457200" y="274680"/>
            <a:ext cx="6833880" cy="1142640"/>
          </a:xfrm>
          <a:prstGeom prst="rect">
            <a:avLst/>
          </a:prstGeom>
        </p:spPr>
        <p:txBody>
          <a:bodyPr lIns="0" tIns="0" rIns="0" bIns="0" anchor="ctr"/>
          <a:lstStyle/>
          <a:p>
            <a:endParaRPr lang="en-US" sz="1000" b="0" strike="noStrike" spc="-1">
              <a:solidFill>
                <a:srgbClr val="000000"/>
              </a:solidFill>
              <a:uFill>
                <a:solidFill>
                  <a:srgbClr val="FFFFFF"/>
                </a:solidFill>
              </a:uFill>
              <a:latin typeface="Arial"/>
            </a:endParaRPr>
          </a:p>
        </p:txBody>
      </p:sp>
      <p:sp>
        <p:nvSpPr>
          <p:cNvPr id="14" name="PlaceHolder 2"/>
          <p:cNvSpPr>
            <a:spLocks noGrp="1"/>
          </p:cNvSpPr>
          <p:nvPr>
            <p:ph type="subTitle"/>
          </p:nvPr>
        </p:nvSpPr>
        <p:spPr>
          <a:xfrm>
            <a:off x="457200" y="1600200"/>
            <a:ext cx="8229240" cy="4525560"/>
          </a:xfrm>
          <a:prstGeom prst="rect">
            <a:avLst/>
          </a:prstGeom>
        </p:spPr>
        <p:txBody>
          <a:bodyPr lIns="0" tIns="0" rIns="0" bIns="0" anchor="ctr"/>
          <a:lstStyle/>
          <a:p>
            <a:pPr algn="ctr"/>
            <a:endParaRPr lang="en-US" sz="3200" b="0" strike="noStrike" spc="-1" dirty="0">
              <a:solidFill>
                <a:srgbClr val="000000"/>
              </a:solidFill>
              <a:uFill>
                <a:solidFill>
                  <a:srgbClr val="FFFFFF"/>
                </a:solidFill>
              </a:uFill>
              <a:latin typeface="Arial"/>
            </a:endParaRPr>
          </a:p>
        </p:txBody>
      </p:sp>
      <p:sp>
        <p:nvSpPr>
          <p:cNvPr id="5" name="PlaceHolder 4"/>
          <p:cNvSpPr>
            <a:spLocks noGrp="1"/>
          </p:cNvSpPr>
          <p:nvPr>
            <p:ph type="sldNum" idx="10"/>
          </p:nvPr>
        </p:nvSpPr>
        <p:spPr>
          <a:xfrm>
            <a:off x="8558280" y="6483240"/>
            <a:ext cx="394920" cy="221760"/>
          </a:xfrm>
          <a:prstGeom prst="rect">
            <a:avLst/>
          </a:prstGeom>
        </p:spPr>
        <p:txBody>
          <a:bodyPr/>
          <a:lstStyle/>
          <a:p>
            <a:pPr>
              <a:lnSpc>
                <a:spcPct val="100000"/>
              </a:lnSpc>
            </a:pPr>
            <a:fld id="{404CBDD9-1453-49B4-ADDE-5E5FC2A17FE0}" type="slidenum">
              <a:rPr lang="en-US" sz="1100" b="0" strike="noStrike" spc="-1">
                <a:solidFill>
                  <a:srgbClr val="FFFFFF"/>
                </a:solidFill>
                <a:uFill>
                  <a:solidFill>
                    <a:srgbClr val="FFFFFF"/>
                  </a:solidFill>
                </a:uFill>
                <a:latin typeface="Arial"/>
                <a:ea typeface="MS PGothic"/>
              </a:rPr>
              <a:pPr>
                <a:lnSpc>
                  <a:spcPct val="100000"/>
                </a:lnSpc>
              </a:pPr>
              <a:t>‹#›</a:t>
            </a:fld>
            <a:endParaRPr lang="en-US" sz="1400" b="0" strike="noStrike" spc="-1" dirty="0">
              <a:solidFill>
                <a:srgbClr val="000000"/>
              </a:solidFill>
              <a:uFill>
                <a:solidFill>
                  <a:srgbClr val="FFFFFF"/>
                </a:solidFill>
              </a:uFill>
              <a:latin typeface="Times New Roman"/>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AndTwoObj" preserve="1">
  <p:cSld name="Title Content and 2 Content">
    <p:spTree>
      <p:nvGrpSpPr>
        <p:cNvPr id="1" name=""/>
        <p:cNvGrpSpPr/>
        <p:nvPr/>
      </p:nvGrpSpPr>
      <p:grpSpPr>
        <a:xfrm>
          <a:off x="0" y="0"/>
          <a:ext cx="0" cy="0"/>
          <a:chOff x="0" y="0"/>
          <a:chExt cx="0" cy="0"/>
        </a:xfrm>
      </p:grpSpPr>
      <p:sp>
        <p:nvSpPr>
          <p:cNvPr id="75" name="PlaceHolder 1"/>
          <p:cNvSpPr>
            <a:spLocks noGrp="1"/>
          </p:cNvSpPr>
          <p:nvPr>
            <p:ph type="title"/>
          </p:nvPr>
        </p:nvSpPr>
        <p:spPr>
          <a:xfrm>
            <a:off x="457200" y="274680"/>
            <a:ext cx="6833880" cy="1142640"/>
          </a:xfrm>
          <a:prstGeom prst="rect">
            <a:avLst/>
          </a:prstGeom>
        </p:spPr>
        <p:txBody>
          <a:bodyPr lIns="0" tIns="0" rIns="0" bIns="0" anchor="ctr"/>
          <a:lstStyle/>
          <a:p>
            <a:endParaRPr lang="en-US" sz="1000" b="0" strike="noStrike" spc="-1">
              <a:solidFill>
                <a:srgbClr val="000000"/>
              </a:solidFill>
              <a:uFill>
                <a:solidFill>
                  <a:srgbClr val="FFFFFF"/>
                </a:solidFill>
              </a:uFill>
              <a:latin typeface="Arial"/>
            </a:endParaRPr>
          </a:p>
        </p:txBody>
      </p:sp>
      <p:sp>
        <p:nvSpPr>
          <p:cNvPr id="76" name="PlaceHolder 2"/>
          <p:cNvSpPr>
            <a:spLocks noGrp="1"/>
          </p:cNvSpPr>
          <p:nvPr>
            <p:ph type="body"/>
          </p:nvPr>
        </p:nvSpPr>
        <p:spPr>
          <a:xfrm>
            <a:off x="457200" y="1600200"/>
            <a:ext cx="4015800" cy="452556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
        <p:nvSpPr>
          <p:cNvPr id="77" name="PlaceHolder 3"/>
          <p:cNvSpPr>
            <a:spLocks noGrp="1"/>
          </p:cNvSpPr>
          <p:nvPr>
            <p:ph type="body"/>
          </p:nvPr>
        </p:nvSpPr>
        <p:spPr>
          <a:xfrm>
            <a:off x="4674240" y="1600200"/>
            <a:ext cx="4015800" cy="215856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
        <p:nvSpPr>
          <p:cNvPr id="78" name="PlaceHolder 4"/>
          <p:cNvSpPr>
            <a:spLocks noGrp="1"/>
          </p:cNvSpPr>
          <p:nvPr>
            <p:ph type="body"/>
          </p:nvPr>
        </p:nvSpPr>
        <p:spPr>
          <a:xfrm>
            <a:off x="4674240" y="3964320"/>
            <a:ext cx="4015800" cy="215856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
        <p:nvSpPr>
          <p:cNvPr id="6" name="PlaceHolder 4"/>
          <p:cNvSpPr>
            <a:spLocks noGrp="1"/>
          </p:cNvSpPr>
          <p:nvPr>
            <p:ph type="sldNum" idx="10"/>
          </p:nvPr>
        </p:nvSpPr>
        <p:spPr>
          <a:xfrm>
            <a:off x="8558280" y="6483240"/>
            <a:ext cx="394920" cy="221760"/>
          </a:xfrm>
          <a:prstGeom prst="rect">
            <a:avLst/>
          </a:prstGeom>
        </p:spPr>
        <p:txBody>
          <a:bodyPr/>
          <a:lstStyle/>
          <a:p>
            <a:pPr>
              <a:lnSpc>
                <a:spcPct val="100000"/>
              </a:lnSpc>
            </a:pPr>
            <a:fld id="{404CBDD9-1453-49B4-ADDE-5E5FC2A17FE0}" type="slidenum">
              <a:rPr lang="en-US" sz="1100" b="0" strike="noStrike" spc="-1">
                <a:solidFill>
                  <a:srgbClr val="FFFFFF"/>
                </a:solidFill>
                <a:uFill>
                  <a:solidFill>
                    <a:srgbClr val="FFFFFF"/>
                  </a:solidFill>
                </a:uFill>
                <a:latin typeface="Arial"/>
                <a:ea typeface="MS PGothic"/>
              </a:rPr>
              <a:pPr>
                <a:lnSpc>
                  <a:spcPct val="100000"/>
                </a:lnSpc>
              </a:pPr>
              <a:t>‹#›</a:t>
            </a:fld>
            <a:endParaRPr lang="en-US" sz="1400" b="0" strike="noStrike" spc="-1" dirty="0">
              <a:solidFill>
                <a:srgbClr val="000000"/>
              </a:solidFill>
              <a:uFill>
                <a:solidFill>
                  <a:srgbClr val="FFFFFF"/>
                </a:solidFill>
              </a:uFill>
              <a:latin typeface="Times New Roman"/>
            </a:endParaRPr>
          </a:p>
        </p:txBody>
      </p:sp>
      <p:sp>
        <p:nvSpPr>
          <p:cNvPr id="7" name="PlaceHolder 4"/>
          <p:cNvSpPr txBox="1">
            <a:spLocks/>
          </p:cNvSpPr>
          <p:nvPr userDrawn="1"/>
        </p:nvSpPr>
        <p:spPr>
          <a:xfrm>
            <a:off x="8710680" y="6635640"/>
            <a:ext cx="394920" cy="221760"/>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404CBDD9-1453-49B4-ADDE-5E5FC2A17FE0}" type="slidenum">
              <a:rPr kumimoji="0" lang="en-US" sz="1100" b="0" i="0" u="none" strike="noStrike" kern="1200" cap="none" spc="-1" normalizeH="0" baseline="0" noProof="0" smtClean="0">
                <a:ln>
                  <a:noFill/>
                </a:ln>
                <a:solidFill>
                  <a:srgbClr val="FFFFFF"/>
                </a:solidFill>
                <a:effectLst/>
                <a:uLnTx/>
                <a:uFill>
                  <a:solidFill>
                    <a:srgbClr val="FFFFFF"/>
                  </a:solidFill>
                </a:uFill>
                <a:latin typeface="Arial"/>
                <a:ea typeface="MS PGothic"/>
                <a:cs typeface="+mn-cs"/>
              </a:rPr>
              <a:pPr marL="0" marR="0" lvl="0" indent="0" algn="l" defTabSz="914400" rtl="0" eaLnBrk="1" fontAlgn="auto" latinLnBrk="0" hangingPunct="1">
                <a:lnSpc>
                  <a:spcPct val="100000"/>
                </a:lnSpc>
                <a:spcBef>
                  <a:spcPts val="0"/>
                </a:spcBef>
                <a:spcAft>
                  <a:spcPts val="0"/>
                </a:spcAft>
                <a:buClrTx/>
                <a:buSzTx/>
                <a:buFontTx/>
                <a:buNone/>
                <a:tabLst/>
                <a:defRPr/>
              </a:pPr>
              <a:t>‹#›</a:t>
            </a:fld>
            <a:endParaRPr kumimoji="0" lang="en-US" sz="1400" b="0" i="0" u="none" strike="noStrike" kern="1200" cap="none" spc="-1" normalizeH="0" baseline="0" noProof="0" dirty="0">
              <a:ln>
                <a:noFill/>
              </a:ln>
              <a:solidFill>
                <a:srgbClr val="000000"/>
              </a:solidFill>
              <a:effectLst/>
              <a:uLnTx/>
              <a:uFill>
                <a:solidFill>
                  <a:srgbClr val="FFFFFF"/>
                </a:solidFill>
              </a:uFill>
              <a:latin typeface="Times New Roman"/>
              <a:ea typeface="+mn-ea"/>
              <a:cs typeface="+mn-cs"/>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woObjOverTx" preserve="1">
  <p:cSld name="Title, 2 Content over Content">
    <p:spTree>
      <p:nvGrpSpPr>
        <p:cNvPr id="1" name=""/>
        <p:cNvGrpSpPr/>
        <p:nvPr/>
      </p:nvGrpSpPr>
      <p:grpSpPr>
        <a:xfrm>
          <a:off x="0" y="0"/>
          <a:ext cx="0" cy="0"/>
          <a:chOff x="0" y="0"/>
          <a:chExt cx="0" cy="0"/>
        </a:xfrm>
      </p:grpSpPr>
      <p:sp>
        <p:nvSpPr>
          <p:cNvPr id="79" name="PlaceHolder 1"/>
          <p:cNvSpPr>
            <a:spLocks noGrp="1"/>
          </p:cNvSpPr>
          <p:nvPr>
            <p:ph type="title"/>
          </p:nvPr>
        </p:nvSpPr>
        <p:spPr>
          <a:xfrm>
            <a:off x="457200" y="274680"/>
            <a:ext cx="6833880" cy="1142640"/>
          </a:xfrm>
          <a:prstGeom prst="rect">
            <a:avLst/>
          </a:prstGeom>
        </p:spPr>
        <p:txBody>
          <a:bodyPr lIns="0" tIns="0" rIns="0" bIns="0" anchor="ctr"/>
          <a:lstStyle/>
          <a:p>
            <a:endParaRPr lang="en-US" sz="1000" b="0" strike="noStrike" spc="-1">
              <a:solidFill>
                <a:srgbClr val="000000"/>
              </a:solidFill>
              <a:uFill>
                <a:solidFill>
                  <a:srgbClr val="FFFFFF"/>
                </a:solidFill>
              </a:uFill>
              <a:latin typeface="Arial"/>
            </a:endParaRPr>
          </a:p>
        </p:txBody>
      </p:sp>
      <p:sp>
        <p:nvSpPr>
          <p:cNvPr id="80" name="PlaceHolder 2"/>
          <p:cNvSpPr>
            <a:spLocks noGrp="1"/>
          </p:cNvSpPr>
          <p:nvPr>
            <p:ph type="body"/>
          </p:nvPr>
        </p:nvSpPr>
        <p:spPr>
          <a:xfrm>
            <a:off x="457200" y="1600200"/>
            <a:ext cx="4015800" cy="215856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
        <p:nvSpPr>
          <p:cNvPr id="81" name="PlaceHolder 3"/>
          <p:cNvSpPr>
            <a:spLocks noGrp="1"/>
          </p:cNvSpPr>
          <p:nvPr>
            <p:ph type="body"/>
          </p:nvPr>
        </p:nvSpPr>
        <p:spPr>
          <a:xfrm>
            <a:off x="4674240" y="1600200"/>
            <a:ext cx="4015800" cy="215856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
        <p:nvSpPr>
          <p:cNvPr id="82" name="PlaceHolder 4"/>
          <p:cNvSpPr>
            <a:spLocks noGrp="1"/>
          </p:cNvSpPr>
          <p:nvPr>
            <p:ph type="body"/>
          </p:nvPr>
        </p:nvSpPr>
        <p:spPr>
          <a:xfrm>
            <a:off x="457200" y="3964320"/>
            <a:ext cx="8229240" cy="215856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
        <p:nvSpPr>
          <p:cNvPr id="6" name="PlaceHolder 4"/>
          <p:cNvSpPr>
            <a:spLocks noGrp="1"/>
          </p:cNvSpPr>
          <p:nvPr>
            <p:ph type="sldNum" idx="10"/>
          </p:nvPr>
        </p:nvSpPr>
        <p:spPr>
          <a:xfrm>
            <a:off x="8558280" y="6483240"/>
            <a:ext cx="394920" cy="221760"/>
          </a:xfrm>
          <a:prstGeom prst="rect">
            <a:avLst/>
          </a:prstGeom>
        </p:spPr>
        <p:txBody>
          <a:bodyPr/>
          <a:lstStyle/>
          <a:p>
            <a:pPr>
              <a:lnSpc>
                <a:spcPct val="100000"/>
              </a:lnSpc>
            </a:pPr>
            <a:fld id="{404CBDD9-1453-49B4-ADDE-5E5FC2A17FE0}" type="slidenum">
              <a:rPr lang="en-US" sz="1100" b="0" strike="noStrike" spc="-1">
                <a:solidFill>
                  <a:srgbClr val="FFFFFF"/>
                </a:solidFill>
                <a:uFill>
                  <a:solidFill>
                    <a:srgbClr val="FFFFFF"/>
                  </a:solidFill>
                </a:uFill>
                <a:latin typeface="Arial"/>
                <a:ea typeface="MS PGothic"/>
              </a:rPr>
              <a:pPr>
                <a:lnSpc>
                  <a:spcPct val="100000"/>
                </a:lnSpc>
              </a:pPr>
              <a:t>‹#›</a:t>
            </a:fld>
            <a:endParaRPr lang="en-US" sz="1400" b="0" strike="noStrike" spc="-1" dirty="0">
              <a:solidFill>
                <a:srgbClr val="000000"/>
              </a:solidFill>
              <a:uFill>
                <a:solidFill>
                  <a:srgbClr val="FFFFFF"/>
                </a:solidFill>
              </a:uFill>
              <a:latin typeface="Times New Roman"/>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OverTx" preserve="1">
  <p:cSld name="Title, Content over Content">
    <p:spTree>
      <p:nvGrpSpPr>
        <p:cNvPr id="1" name=""/>
        <p:cNvGrpSpPr/>
        <p:nvPr/>
      </p:nvGrpSpPr>
      <p:grpSpPr>
        <a:xfrm>
          <a:off x="0" y="0"/>
          <a:ext cx="0" cy="0"/>
          <a:chOff x="0" y="0"/>
          <a:chExt cx="0" cy="0"/>
        </a:xfrm>
      </p:grpSpPr>
      <p:sp>
        <p:nvSpPr>
          <p:cNvPr id="83" name="PlaceHolder 1"/>
          <p:cNvSpPr>
            <a:spLocks noGrp="1"/>
          </p:cNvSpPr>
          <p:nvPr>
            <p:ph type="title"/>
          </p:nvPr>
        </p:nvSpPr>
        <p:spPr>
          <a:xfrm>
            <a:off x="457200" y="274680"/>
            <a:ext cx="6833880" cy="1142640"/>
          </a:xfrm>
          <a:prstGeom prst="rect">
            <a:avLst/>
          </a:prstGeom>
        </p:spPr>
        <p:txBody>
          <a:bodyPr lIns="0" tIns="0" rIns="0" bIns="0" anchor="ctr"/>
          <a:lstStyle/>
          <a:p>
            <a:endParaRPr lang="en-US" sz="1000" b="0" strike="noStrike" spc="-1">
              <a:solidFill>
                <a:srgbClr val="000000"/>
              </a:solidFill>
              <a:uFill>
                <a:solidFill>
                  <a:srgbClr val="FFFFFF"/>
                </a:solidFill>
              </a:uFill>
              <a:latin typeface="Arial"/>
            </a:endParaRPr>
          </a:p>
        </p:txBody>
      </p:sp>
      <p:sp>
        <p:nvSpPr>
          <p:cNvPr id="84" name="PlaceHolder 2"/>
          <p:cNvSpPr>
            <a:spLocks noGrp="1"/>
          </p:cNvSpPr>
          <p:nvPr>
            <p:ph type="body"/>
          </p:nvPr>
        </p:nvSpPr>
        <p:spPr>
          <a:xfrm>
            <a:off x="457200" y="1600200"/>
            <a:ext cx="8229240" cy="215856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
        <p:nvSpPr>
          <p:cNvPr id="85" name="PlaceHolder 3"/>
          <p:cNvSpPr>
            <a:spLocks noGrp="1"/>
          </p:cNvSpPr>
          <p:nvPr>
            <p:ph type="body"/>
          </p:nvPr>
        </p:nvSpPr>
        <p:spPr>
          <a:xfrm>
            <a:off x="457200" y="3964320"/>
            <a:ext cx="8229240" cy="215856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
        <p:nvSpPr>
          <p:cNvPr id="5" name="PlaceHolder 4"/>
          <p:cNvSpPr>
            <a:spLocks noGrp="1"/>
          </p:cNvSpPr>
          <p:nvPr>
            <p:ph type="sldNum" idx="10"/>
          </p:nvPr>
        </p:nvSpPr>
        <p:spPr>
          <a:xfrm>
            <a:off x="8558280" y="6483240"/>
            <a:ext cx="394920" cy="221760"/>
          </a:xfrm>
          <a:prstGeom prst="rect">
            <a:avLst/>
          </a:prstGeom>
        </p:spPr>
        <p:txBody>
          <a:bodyPr/>
          <a:lstStyle/>
          <a:p>
            <a:pPr>
              <a:lnSpc>
                <a:spcPct val="100000"/>
              </a:lnSpc>
            </a:pPr>
            <a:fld id="{404CBDD9-1453-49B4-ADDE-5E5FC2A17FE0}" type="slidenum">
              <a:rPr lang="en-US" sz="1100" b="0" strike="noStrike" spc="-1">
                <a:solidFill>
                  <a:srgbClr val="FFFFFF"/>
                </a:solidFill>
                <a:uFill>
                  <a:solidFill>
                    <a:srgbClr val="FFFFFF"/>
                  </a:solidFill>
                </a:uFill>
                <a:latin typeface="Arial"/>
                <a:ea typeface="MS PGothic"/>
              </a:rPr>
              <a:pPr>
                <a:lnSpc>
                  <a:spcPct val="100000"/>
                </a:lnSpc>
              </a:pPr>
              <a:t>‹#›</a:t>
            </a:fld>
            <a:endParaRPr lang="en-US" sz="1400" b="0" strike="noStrike" spc="-1" dirty="0">
              <a:solidFill>
                <a:srgbClr val="000000"/>
              </a:solidFill>
              <a:uFill>
                <a:solidFill>
                  <a:srgbClr val="FFFFFF"/>
                </a:solidFill>
              </a:uFill>
              <a:latin typeface="Times New Roman"/>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fourObj" preserve="1">
  <p:cSld name="Title, 4 Content">
    <p:spTree>
      <p:nvGrpSpPr>
        <p:cNvPr id="1" name=""/>
        <p:cNvGrpSpPr/>
        <p:nvPr/>
      </p:nvGrpSpPr>
      <p:grpSpPr>
        <a:xfrm>
          <a:off x="0" y="0"/>
          <a:ext cx="0" cy="0"/>
          <a:chOff x="0" y="0"/>
          <a:chExt cx="0" cy="0"/>
        </a:xfrm>
      </p:grpSpPr>
      <p:sp>
        <p:nvSpPr>
          <p:cNvPr id="86" name="PlaceHolder 1"/>
          <p:cNvSpPr>
            <a:spLocks noGrp="1"/>
          </p:cNvSpPr>
          <p:nvPr>
            <p:ph type="title"/>
          </p:nvPr>
        </p:nvSpPr>
        <p:spPr>
          <a:xfrm>
            <a:off x="457200" y="274680"/>
            <a:ext cx="6833880" cy="1142640"/>
          </a:xfrm>
          <a:prstGeom prst="rect">
            <a:avLst/>
          </a:prstGeom>
        </p:spPr>
        <p:txBody>
          <a:bodyPr lIns="0" tIns="0" rIns="0" bIns="0" anchor="ctr"/>
          <a:lstStyle/>
          <a:p>
            <a:endParaRPr lang="en-US" sz="1000" b="0" strike="noStrike" spc="-1">
              <a:solidFill>
                <a:srgbClr val="000000"/>
              </a:solidFill>
              <a:uFill>
                <a:solidFill>
                  <a:srgbClr val="FFFFFF"/>
                </a:solidFill>
              </a:uFill>
              <a:latin typeface="Arial"/>
            </a:endParaRPr>
          </a:p>
        </p:txBody>
      </p:sp>
      <p:sp>
        <p:nvSpPr>
          <p:cNvPr id="87" name="PlaceHolder 2"/>
          <p:cNvSpPr>
            <a:spLocks noGrp="1"/>
          </p:cNvSpPr>
          <p:nvPr>
            <p:ph type="body"/>
          </p:nvPr>
        </p:nvSpPr>
        <p:spPr>
          <a:xfrm>
            <a:off x="457200" y="1600200"/>
            <a:ext cx="4015800" cy="215856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
        <p:nvSpPr>
          <p:cNvPr id="88" name="PlaceHolder 3"/>
          <p:cNvSpPr>
            <a:spLocks noGrp="1"/>
          </p:cNvSpPr>
          <p:nvPr>
            <p:ph type="body"/>
          </p:nvPr>
        </p:nvSpPr>
        <p:spPr>
          <a:xfrm>
            <a:off x="4674240" y="1600200"/>
            <a:ext cx="4015800" cy="215856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
        <p:nvSpPr>
          <p:cNvPr id="89" name="PlaceHolder 4"/>
          <p:cNvSpPr>
            <a:spLocks noGrp="1"/>
          </p:cNvSpPr>
          <p:nvPr>
            <p:ph type="body"/>
          </p:nvPr>
        </p:nvSpPr>
        <p:spPr>
          <a:xfrm>
            <a:off x="4674240" y="3964320"/>
            <a:ext cx="4015800" cy="215856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
        <p:nvSpPr>
          <p:cNvPr id="90" name="PlaceHolder 5"/>
          <p:cNvSpPr>
            <a:spLocks noGrp="1"/>
          </p:cNvSpPr>
          <p:nvPr>
            <p:ph type="body"/>
          </p:nvPr>
        </p:nvSpPr>
        <p:spPr>
          <a:xfrm>
            <a:off x="457200" y="3964320"/>
            <a:ext cx="4015800" cy="215856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
        <p:nvSpPr>
          <p:cNvPr id="7" name="PlaceHolder 4"/>
          <p:cNvSpPr>
            <a:spLocks noGrp="1"/>
          </p:cNvSpPr>
          <p:nvPr>
            <p:ph type="sldNum" idx="10"/>
          </p:nvPr>
        </p:nvSpPr>
        <p:spPr>
          <a:xfrm>
            <a:off x="8558280" y="6483240"/>
            <a:ext cx="394920" cy="221760"/>
          </a:xfrm>
          <a:prstGeom prst="rect">
            <a:avLst/>
          </a:prstGeom>
        </p:spPr>
        <p:txBody>
          <a:bodyPr/>
          <a:lstStyle/>
          <a:p>
            <a:pPr>
              <a:lnSpc>
                <a:spcPct val="100000"/>
              </a:lnSpc>
            </a:pPr>
            <a:fld id="{404CBDD9-1453-49B4-ADDE-5E5FC2A17FE0}" type="slidenum">
              <a:rPr lang="en-US" sz="1100" b="0" strike="noStrike" spc="-1">
                <a:solidFill>
                  <a:srgbClr val="FFFFFF"/>
                </a:solidFill>
                <a:uFill>
                  <a:solidFill>
                    <a:srgbClr val="FFFFFF"/>
                  </a:solidFill>
                </a:uFill>
                <a:latin typeface="Arial"/>
                <a:ea typeface="MS PGothic"/>
              </a:rPr>
              <a:pPr>
                <a:lnSpc>
                  <a:spcPct val="100000"/>
                </a:lnSpc>
              </a:pPr>
              <a:t>‹#›</a:t>
            </a:fld>
            <a:endParaRPr lang="en-US" sz="1400" b="0" strike="noStrike" spc="-1" dirty="0">
              <a:solidFill>
                <a:srgbClr val="000000"/>
              </a:solidFill>
              <a:uFill>
                <a:solidFill>
                  <a:srgbClr val="FFFFFF"/>
                </a:solidFill>
              </a:uFill>
              <a:latin typeface="Times New Roman"/>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blank" preserve="1">
  <p:cSld name="Title, 6 Content">
    <p:spTree>
      <p:nvGrpSpPr>
        <p:cNvPr id="1" name=""/>
        <p:cNvGrpSpPr/>
        <p:nvPr/>
      </p:nvGrpSpPr>
      <p:grpSpPr>
        <a:xfrm>
          <a:off x="0" y="0"/>
          <a:ext cx="0" cy="0"/>
          <a:chOff x="0" y="0"/>
          <a:chExt cx="0" cy="0"/>
        </a:xfrm>
      </p:grpSpPr>
      <p:sp>
        <p:nvSpPr>
          <p:cNvPr id="91" name="PlaceHolder 1"/>
          <p:cNvSpPr>
            <a:spLocks noGrp="1"/>
          </p:cNvSpPr>
          <p:nvPr>
            <p:ph type="title"/>
          </p:nvPr>
        </p:nvSpPr>
        <p:spPr>
          <a:xfrm>
            <a:off x="457200" y="274680"/>
            <a:ext cx="6833880" cy="1142640"/>
          </a:xfrm>
          <a:prstGeom prst="rect">
            <a:avLst/>
          </a:prstGeom>
        </p:spPr>
        <p:txBody>
          <a:bodyPr lIns="0" tIns="0" rIns="0" bIns="0" anchor="ctr"/>
          <a:lstStyle/>
          <a:p>
            <a:endParaRPr lang="en-US" sz="1000" b="0" strike="noStrike" spc="-1">
              <a:solidFill>
                <a:srgbClr val="000000"/>
              </a:solidFill>
              <a:uFill>
                <a:solidFill>
                  <a:srgbClr val="FFFFFF"/>
                </a:solidFill>
              </a:uFill>
              <a:latin typeface="Arial"/>
            </a:endParaRPr>
          </a:p>
        </p:txBody>
      </p:sp>
      <p:sp>
        <p:nvSpPr>
          <p:cNvPr id="92" name="PlaceHolder 2"/>
          <p:cNvSpPr>
            <a:spLocks noGrp="1"/>
          </p:cNvSpPr>
          <p:nvPr>
            <p:ph type="body"/>
          </p:nvPr>
        </p:nvSpPr>
        <p:spPr>
          <a:xfrm>
            <a:off x="457200" y="1600200"/>
            <a:ext cx="2649600" cy="215856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
        <p:nvSpPr>
          <p:cNvPr id="93" name="PlaceHolder 3"/>
          <p:cNvSpPr>
            <a:spLocks noGrp="1"/>
          </p:cNvSpPr>
          <p:nvPr>
            <p:ph type="body"/>
          </p:nvPr>
        </p:nvSpPr>
        <p:spPr>
          <a:xfrm>
            <a:off x="3239640" y="1600200"/>
            <a:ext cx="2649600" cy="215856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
        <p:nvSpPr>
          <p:cNvPr id="94" name="PlaceHolder 4"/>
          <p:cNvSpPr>
            <a:spLocks noGrp="1"/>
          </p:cNvSpPr>
          <p:nvPr>
            <p:ph type="body"/>
          </p:nvPr>
        </p:nvSpPr>
        <p:spPr>
          <a:xfrm>
            <a:off x="6022080" y="1600200"/>
            <a:ext cx="2649600" cy="215856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
        <p:nvSpPr>
          <p:cNvPr id="95" name="PlaceHolder 5"/>
          <p:cNvSpPr>
            <a:spLocks noGrp="1"/>
          </p:cNvSpPr>
          <p:nvPr>
            <p:ph type="body"/>
          </p:nvPr>
        </p:nvSpPr>
        <p:spPr>
          <a:xfrm>
            <a:off x="6022080" y="3964320"/>
            <a:ext cx="2649600" cy="215856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
        <p:nvSpPr>
          <p:cNvPr id="96" name="PlaceHolder 6"/>
          <p:cNvSpPr>
            <a:spLocks noGrp="1"/>
          </p:cNvSpPr>
          <p:nvPr>
            <p:ph type="body"/>
          </p:nvPr>
        </p:nvSpPr>
        <p:spPr>
          <a:xfrm>
            <a:off x="3239640" y="3964320"/>
            <a:ext cx="2649600" cy="215856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
        <p:nvSpPr>
          <p:cNvPr id="97" name="PlaceHolder 7"/>
          <p:cNvSpPr>
            <a:spLocks noGrp="1"/>
          </p:cNvSpPr>
          <p:nvPr>
            <p:ph type="body"/>
          </p:nvPr>
        </p:nvSpPr>
        <p:spPr>
          <a:xfrm>
            <a:off x="457200" y="3964320"/>
            <a:ext cx="2649600" cy="215856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
        <p:nvSpPr>
          <p:cNvPr id="9" name="PlaceHolder 4"/>
          <p:cNvSpPr>
            <a:spLocks noGrp="1"/>
          </p:cNvSpPr>
          <p:nvPr>
            <p:ph type="sldNum" idx="10"/>
          </p:nvPr>
        </p:nvSpPr>
        <p:spPr>
          <a:xfrm>
            <a:off x="8558280" y="6483240"/>
            <a:ext cx="394920" cy="221760"/>
          </a:xfrm>
          <a:prstGeom prst="rect">
            <a:avLst/>
          </a:prstGeom>
        </p:spPr>
        <p:txBody>
          <a:bodyPr/>
          <a:lstStyle/>
          <a:p>
            <a:pPr>
              <a:lnSpc>
                <a:spcPct val="100000"/>
              </a:lnSpc>
            </a:pPr>
            <a:fld id="{404CBDD9-1453-49B4-ADDE-5E5FC2A17FE0}" type="slidenum">
              <a:rPr lang="en-US" sz="1100" b="0" strike="noStrike" spc="-1">
                <a:solidFill>
                  <a:srgbClr val="FFFFFF"/>
                </a:solidFill>
                <a:uFill>
                  <a:solidFill>
                    <a:srgbClr val="FFFFFF"/>
                  </a:solidFill>
                </a:uFill>
                <a:latin typeface="Arial"/>
                <a:ea typeface="MS PGothic"/>
              </a:rPr>
              <a:pPr>
                <a:lnSpc>
                  <a:spcPct val="100000"/>
                </a:lnSpc>
              </a:pPr>
              <a:t>‹#›</a:t>
            </a:fld>
            <a:endParaRPr lang="en-US" sz="1400" b="0" strike="noStrike" spc="-1" dirty="0">
              <a:solidFill>
                <a:srgbClr val="000000"/>
              </a:solidFill>
              <a:uFill>
                <a:solidFill>
                  <a:srgbClr val="FFFFFF"/>
                </a:solidFill>
              </a:uFill>
              <a:latin typeface="Times New Roman"/>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blank" preserve="1">
  <p:cSld name="Blank Slide">
    <p:spTree>
      <p:nvGrpSpPr>
        <p:cNvPr id="1" name=""/>
        <p:cNvGrpSpPr/>
        <p:nvPr/>
      </p:nvGrpSpPr>
      <p:grpSpPr>
        <a:xfrm>
          <a:off x="0" y="0"/>
          <a:ext cx="0" cy="0"/>
          <a:chOff x="0" y="0"/>
          <a:chExt cx="0" cy="0"/>
        </a:xfrm>
      </p:grpSpPr>
      <p:sp>
        <p:nvSpPr>
          <p:cNvPr id="2" name="PlaceHolder 4"/>
          <p:cNvSpPr>
            <a:spLocks noGrp="1"/>
          </p:cNvSpPr>
          <p:nvPr>
            <p:ph type="sldNum"/>
          </p:nvPr>
        </p:nvSpPr>
        <p:spPr>
          <a:xfrm>
            <a:off x="8558280" y="6483240"/>
            <a:ext cx="394920" cy="221760"/>
          </a:xfrm>
          <a:prstGeom prst="rect">
            <a:avLst/>
          </a:prstGeom>
        </p:spPr>
        <p:txBody>
          <a:bodyPr/>
          <a:lstStyle/>
          <a:p>
            <a:pPr>
              <a:lnSpc>
                <a:spcPct val="100000"/>
              </a:lnSpc>
            </a:pPr>
            <a:fld id="{404CBDD9-1453-49B4-ADDE-5E5FC2A17FE0}" type="slidenum">
              <a:rPr lang="en-US" sz="1100" b="0" strike="noStrike" spc="-1">
                <a:solidFill>
                  <a:srgbClr val="FFFFFF"/>
                </a:solidFill>
                <a:uFill>
                  <a:solidFill>
                    <a:srgbClr val="FFFFFF"/>
                  </a:solidFill>
                </a:uFill>
                <a:latin typeface="Arial"/>
                <a:ea typeface="MS PGothic"/>
              </a:rPr>
              <a:pPr>
                <a:lnSpc>
                  <a:spcPct val="100000"/>
                </a:lnSpc>
              </a:pPr>
              <a:t>‹#›</a:t>
            </a:fld>
            <a:endParaRPr lang="en-US" sz="1400" b="0" strike="noStrike" spc="-1" dirty="0">
              <a:solidFill>
                <a:srgbClr val="000000"/>
              </a:solidFill>
              <a:uFill>
                <a:solidFill>
                  <a:srgbClr val="FFFFFF"/>
                </a:solidFill>
              </a:uFill>
              <a:latin typeface="Times New Roman"/>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x" preserve="1">
  <p:cSld name="Title Slide">
    <p:spTree>
      <p:nvGrpSpPr>
        <p:cNvPr id="1" name=""/>
        <p:cNvGrpSpPr/>
        <p:nvPr/>
      </p:nvGrpSpPr>
      <p:grpSpPr>
        <a:xfrm>
          <a:off x="0" y="0"/>
          <a:ext cx="0" cy="0"/>
          <a:chOff x="0" y="0"/>
          <a:chExt cx="0" cy="0"/>
        </a:xfrm>
      </p:grpSpPr>
      <p:sp>
        <p:nvSpPr>
          <p:cNvPr id="111" name="PlaceHolder 1"/>
          <p:cNvSpPr>
            <a:spLocks noGrp="1"/>
          </p:cNvSpPr>
          <p:nvPr>
            <p:ph type="title"/>
          </p:nvPr>
        </p:nvSpPr>
        <p:spPr>
          <a:xfrm>
            <a:off x="457200" y="274680"/>
            <a:ext cx="6833880" cy="1142640"/>
          </a:xfrm>
          <a:prstGeom prst="rect">
            <a:avLst/>
          </a:prstGeom>
        </p:spPr>
        <p:txBody>
          <a:bodyPr lIns="0" tIns="0" rIns="0" bIns="0" anchor="ctr"/>
          <a:lstStyle/>
          <a:p>
            <a:endParaRPr lang="en-US" sz="1000" b="0" strike="noStrike" spc="-1">
              <a:solidFill>
                <a:srgbClr val="000000"/>
              </a:solidFill>
              <a:uFill>
                <a:solidFill>
                  <a:srgbClr val="FFFFFF"/>
                </a:solidFill>
              </a:uFill>
              <a:latin typeface="Arial"/>
            </a:endParaRPr>
          </a:p>
        </p:txBody>
      </p:sp>
      <p:sp>
        <p:nvSpPr>
          <p:cNvPr id="112" name="PlaceHolder 2"/>
          <p:cNvSpPr>
            <a:spLocks noGrp="1"/>
          </p:cNvSpPr>
          <p:nvPr>
            <p:ph type="subTitle"/>
          </p:nvPr>
        </p:nvSpPr>
        <p:spPr>
          <a:xfrm>
            <a:off x="457200" y="1600200"/>
            <a:ext cx="8229240" cy="4525560"/>
          </a:xfrm>
          <a:prstGeom prst="rect">
            <a:avLst/>
          </a:prstGeom>
        </p:spPr>
        <p:txBody>
          <a:bodyPr lIns="0" tIns="0" rIns="0" bIns="0" anchor="ctr"/>
          <a:lstStyle/>
          <a:p>
            <a:pPr algn="ctr"/>
            <a:endParaRPr lang="en-US" sz="3200" b="0" strike="noStrike" spc="-1">
              <a:solidFill>
                <a:srgbClr val="000000"/>
              </a:solidFill>
              <a:uFill>
                <a:solidFill>
                  <a:srgbClr val="FFFFFF"/>
                </a:solidFill>
              </a:uFill>
              <a:latin typeface="Arial"/>
            </a:endParaRPr>
          </a:p>
        </p:txBody>
      </p:sp>
      <p:sp>
        <p:nvSpPr>
          <p:cNvPr id="4" name="PlaceHolder 4"/>
          <p:cNvSpPr>
            <a:spLocks noGrp="1"/>
          </p:cNvSpPr>
          <p:nvPr>
            <p:ph type="sldNum" idx="10"/>
          </p:nvPr>
        </p:nvSpPr>
        <p:spPr>
          <a:xfrm>
            <a:off x="8558280" y="6483240"/>
            <a:ext cx="394920" cy="221760"/>
          </a:xfrm>
          <a:prstGeom prst="rect">
            <a:avLst/>
          </a:prstGeom>
        </p:spPr>
        <p:txBody>
          <a:bodyPr/>
          <a:lstStyle/>
          <a:p>
            <a:pPr>
              <a:lnSpc>
                <a:spcPct val="100000"/>
              </a:lnSpc>
            </a:pPr>
            <a:fld id="{404CBDD9-1453-49B4-ADDE-5E5FC2A17FE0}" type="slidenum">
              <a:rPr lang="en-US" sz="1100" b="0" strike="noStrike" spc="-1">
                <a:solidFill>
                  <a:srgbClr val="FFFFFF"/>
                </a:solidFill>
                <a:uFill>
                  <a:solidFill>
                    <a:srgbClr val="FFFFFF"/>
                  </a:solidFill>
                </a:uFill>
                <a:latin typeface="Arial"/>
                <a:ea typeface="MS PGothic"/>
              </a:rPr>
              <a:pPr>
                <a:lnSpc>
                  <a:spcPct val="100000"/>
                </a:lnSpc>
              </a:pPr>
              <a:t>‹#›</a:t>
            </a:fld>
            <a:endParaRPr lang="en-US" sz="1400" b="0" strike="noStrike" spc="-1" dirty="0">
              <a:solidFill>
                <a:srgbClr val="000000"/>
              </a:solidFill>
              <a:uFill>
                <a:solidFill>
                  <a:srgbClr val="FFFFFF"/>
                </a:solidFill>
              </a:uFill>
              <a:latin typeface="Times New Roman"/>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obj" preserve="1">
  <p:cSld name="Title, Content">
    <p:spTree>
      <p:nvGrpSpPr>
        <p:cNvPr id="1" name=""/>
        <p:cNvGrpSpPr/>
        <p:nvPr/>
      </p:nvGrpSpPr>
      <p:grpSpPr>
        <a:xfrm>
          <a:off x="0" y="0"/>
          <a:ext cx="0" cy="0"/>
          <a:chOff x="0" y="0"/>
          <a:chExt cx="0" cy="0"/>
        </a:xfrm>
      </p:grpSpPr>
      <p:sp>
        <p:nvSpPr>
          <p:cNvPr id="113" name="PlaceHolder 1"/>
          <p:cNvSpPr>
            <a:spLocks noGrp="1"/>
          </p:cNvSpPr>
          <p:nvPr>
            <p:ph type="title"/>
          </p:nvPr>
        </p:nvSpPr>
        <p:spPr>
          <a:xfrm>
            <a:off x="457200" y="274680"/>
            <a:ext cx="6833880" cy="1142640"/>
          </a:xfrm>
          <a:prstGeom prst="rect">
            <a:avLst/>
          </a:prstGeom>
        </p:spPr>
        <p:txBody>
          <a:bodyPr lIns="0" tIns="0" rIns="0" bIns="0" anchor="ctr"/>
          <a:lstStyle/>
          <a:p>
            <a:endParaRPr lang="en-US" sz="1000" b="0" strike="noStrike" spc="-1">
              <a:solidFill>
                <a:srgbClr val="000000"/>
              </a:solidFill>
              <a:uFill>
                <a:solidFill>
                  <a:srgbClr val="FFFFFF"/>
                </a:solidFill>
              </a:uFill>
              <a:latin typeface="Arial"/>
            </a:endParaRPr>
          </a:p>
        </p:txBody>
      </p:sp>
      <p:sp>
        <p:nvSpPr>
          <p:cNvPr id="114" name="PlaceHolder 2"/>
          <p:cNvSpPr>
            <a:spLocks noGrp="1"/>
          </p:cNvSpPr>
          <p:nvPr>
            <p:ph type="body"/>
          </p:nvPr>
        </p:nvSpPr>
        <p:spPr>
          <a:xfrm>
            <a:off x="457200" y="1600200"/>
            <a:ext cx="8229240" cy="452556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
        <p:nvSpPr>
          <p:cNvPr id="4" name="PlaceHolder 4"/>
          <p:cNvSpPr>
            <a:spLocks noGrp="1"/>
          </p:cNvSpPr>
          <p:nvPr>
            <p:ph type="sldNum" idx="10"/>
          </p:nvPr>
        </p:nvSpPr>
        <p:spPr>
          <a:xfrm>
            <a:off x="8558280" y="6483240"/>
            <a:ext cx="394920" cy="221760"/>
          </a:xfrm>
          <a:prstGeom prst="rect">
            <a:avLst/>
          </a:prstGeom>
        </p:spPr>
        <p:txBody>
          <a:bodyPr/>
          <a:lstStyle/>
          <a:p>
            <a:pPr>
              <a:lnSpc>
                <a:spcPct val="100000"/>
              </a:lnSpc>
            </a:pPr>
            <a:fld id="{404CBDD9-1453-49B4-ADDE-5E5FC2A17FE0}" type="slidenum">
              <a:rPr lang="en-US" sz="1100" b="0" strike="noStrike" spc="-1">
                <a:solidFill>
                  <a:srgbClr val="FFFFFF"/>
                </a:solidFill>
                <a:uFill>
                  <a:solidFill>
                    <a:srgbClr val="FFFFFF"/>
                  </a:solidFill>
                </a:uFill>
                <a:latin typeface="Arial"/>
                <a:ea typeface="MS PGothic"/>
              </a:rPr>
              <a:pPr>
                <a:lnSpc>
                  <a:spcPct val="100000"/>
                </a:lnSpc>
              </a:pPr>
              <a:t>‹#›</a:t>
            </a:fld>
            <a:endParaRPr lang="en-US" sz="1400" b="0" strike="noStrike" spc="-1" dirty="0">
              <a:solidFill>
                <a:srgbClr val="000000"/>
              </a:solidFill>
              <a:uFill>
                <a:solidFill>
                  <a:srgbClr val="FFFFFF"/>
                </a:solidFill>
              </a:uFill>
              <a:latin typeface="Times New Roman"/>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Obj" preserve="1">
  <p:cSld name="Title, 2 Content">
    <p:spTree>
      <p:nvGrpSpPr>
        <p:cNvPr id="1" name=""/>
        <p:cNvGrpSpPr/>
        <p:nvPr/>
      </p:nvGrpSpPr>
      <p:grpSpPr>
        <a:xfrm>
          <a:off x="0" y="0"/>
          <a:ext cx="0" cy="0"/>
          <a:chOff x="0" y="0"/>
          <a:chExt cx="0" cy="0"/>
        </a:xfrm>
      </p:grpSpPr>
      <p:sp>
        <p:nvSpPr>
          <p:cNvPr id="115" name="PlaceHolder 1"/>
          <p:cNvSpPr>
            <a:spLocks noGrp="1"/>
          </p:cNvSpPr>
          <p:nvPr>
            <p:ph type="title"/>
          </p:nvPr>
        </p:nvSpPr>
        <p:spPr>
          <a:xfrm>
            <a:off x="457200" y="274680"/>
            <a:ext cx="6833880" cy="1142640"/>
          </a:xfrm>
          <a:prstGeom prst="rect">
            <a:avLst/>
          </a:prstGeom>
        </p:spPr>
        <p:txBody>
          <a:bodyPr lIns="0" tIns="0" rIns="0" bIns="0" anchor="ctr"/>
          <a:lstStyle/>
          <a:p>
            <a:endParaRPr lang="en-US" sz="1000" b="0" strike="noStrike" spc="-1">
              <a:solidFill>
                <a:srgbClr val="000000"/>
              </a:solidFill>
              <a:uFill>
                <a:solidFill>
                  <a:srgbClr val="FFFFFF"/>
                </a:solidFill>
              </a:uFill>
              <a:latin typeface="Arial"/>
            </a:endParaRPr>
          </a:p>
        </p:txBody>
      </p:sp>
      <p:sp>
        <p:nvSpPr>
          <p:cNvPr id="116" name="PlaceHolder 2"/>
          <p:cNvSpPr>
            <a:spLocks noGrp="1"/>
          </p:cNvSpPr>
          <p:nvPr>
            <p:ph type="body"/>
          </p:nvPr>
        </p:nvSpPr>
        <p:spPr>
          <a:xfrm>
            <a:off x="457200" y="1600200"/>
            <a:ext cx="4015800" cy="452556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
        <p:nvSpPr>
          <p:cNvPr id="117" name="PlaceHolder 3"/>
          <p:cNvSpPr>
            <a:spLocks noGrp="1"/>
          </p:cNvSpPr>
          <p:nvPr>
            <p:ph type="body"/>
          </p:nvPr>
        </p:nvSpPr>
        <p:spPr>
          <a:xfrm>
            <a:off x="4674240" y="1600200"/>
            <a:ext cx="4015800" cy="452556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
        <p:nvSpPr>
          <p:cNvPr id="5" name="PlaceHolder 4"/>
          <p:cNvSpPr>
            <a:spLocks noGrp="1"/>
          </p:cNvSpPr>
          <p:nvPr>
            <p:ph type="sldNum" idx="10"/>
          </p:nvPr>
        </p:nvSpPr>
        <p:spPr>
          <a:xfrm>
            <a:off x="8558280" y="6483240"/>
            <a:ext cx="394920" cy="221760"/>
          </a:xfrm>
          <a:prstGeom prst="rect">
            <a:avLst/>
          </a:prstGeom>
        </p:spPr>
        <p:txBody>
          <a:bodyPr/>
          <a:lstStyle/>
          <a:p>
            <a:pPr>
              <a:lnSpc>
                <a:spcPct val="100000"/>
              </a:lnSpc>
            </a:pPr>
            <a:fld id="{404CBDD9-1453-49B4-ADDE-5E5FC2A17FE0}" type="slidenum">
              <a:rPr lang="en-US" sz="1100" b="0" strike="noStrike" spc="-1">
                <a:solidFill>
                  <a:srgbClr val="FFFFFF"/>
                </a:solidFill>
                <a:uFill>
                  <a:solidFill>
                    <a:srgbClr val="FFFFFF"/>
                  </a:solidFill>
                </a:uFill>
                <a:latin typeface="Arial"/>
                <a:ea typeface="MS PGothic"/>
              </a:rPr>
              <a:pPr>
                <a:lnSpc>
                  <a:spcPct val="100000"/>
                </a:lnSpc>
              </a:pPr>
              <a:t>‹#›</a:t>
            </a:fld>
            <a:endParaRPr lang="en-US" sz="1400" b="0" strike="noStrike" spc="-1" dirty="0">
              <a:solidFill>
                <a:srgbClr val="000000"/>
              </a:solidFill>
              <a:uFill>
                <a:solidFill>
                  <a:srgbClr val="FFFFFF"/>
                </a:solidFill>
              </a:uFill>
              <a:latin typeface="Times New Roman"/>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118" name="PlaceHolder 1"/>
          <p:cNvSpPr>
            <a:spLocks noGrp="1"/>
          </p:cNvSpPr>
          <p:nvPr>
            <p:ph type="title"/>
          </p:nvPr>
        </p:nvSpPr>
        <p:spPr>
          <a:xfrm>
            <a:off x="457200" y="274680"/>
            <a:ext cx="6833880" cy="1142640"/>
          </a:xfrm>
          <a:prstGeom prst="rect">
            <a:avLst/>
          </a:prstGeom>
        </p:spPr>
        <p:txBody>
          <a:bodyPr lIns="0" tIns="0" rIns="0" bIns="0" anchor="ctr"/>
          <a:lstStyle/>
          <a:p>
            <a:endParaRPr lang="en-US" sz="1000" b="0" strike="noStrike" spc="-1">
              <a:solidFill>
                <a:srgbClr val="000000"/>
              </a:solidFill>
              <a:uFill>
                <a:solidFill>
                  <a:srgbClr val="FFFFFF"/>
                </a:solidFill>
              </a:uFill>
              <a:latin typeface="Arial"/>
            </a:endParaRPr>
          </a:p>
        </p:txBody>
      </p:sp>
      <p:sp>
        <p:nvSpPr>
          <p:cNvPr id="3" name="PlaceHolder 4"/>
          <p:cNvSpPr>
            <a:spLocks noGrp="1"/>
          </p:cNvSpPr>
          <p:nvPr>
            <p:ph type="sldNum" idx="10"/>
          </p:nvPr>
        </p:nvSpPr>
        <p:spPr>
          <a:xfrm>
            <a:off x="8558280" y="6483240"/>
            <a:ext cx="394920" cy="221760"/>
          </a:xfrm>
          <a:prstGeom prst="rect">
            <a:avLst/>
          </a:prstGeom>
        </p:spPr>
        <p:txBody>
          <a:bodyPr/>
          <a:lstStyle/>
          <a:p>
            <a:pPr>
              <a:lnSpc>
                <a:spcPct val="100000"/>
              </a:lnSpc>
            </a:pPr>
            <a:fld id="{404CBDD9-1453-49B4-ADDE-5E5FC2A17FE0}" type="slidenum">
              <a:rPr lang="en-US" sz="1100" b="0" strike="noStrike" spc="-1">
                <a:solidFill>
                  <a:srgbClr val="FFFFFF"/>
                </a:solidFill>
                <a:uFill>
                  <a:solidFill>
                    <a:srgbClr val="FFFFFF"/>
                  </a:solidFill>
                </a:uFill>
                <a:latin typeface="Arial"/>
                <a:ea typeface="MS PGothic"/>
              </a:rPr>
              <a:pPr>
                <a:lnSpc>
                  <a:spcPct val="100000"/>
                </a:lnSpc>
              </a:pPr>
              <a:t>‹#›</a:t>
            </a:fld>
            <a:endParaRPr lang="en-US" sz="1400" b="0" strike="noStrike" spc="-1" dirty="0">
              <a:solidFill>
                <a:srgbClr val="000000"/>
              </a:solidFill>
              <a:uFill>
                <a:solidFill>
                  <a:srgbClr val="FFFFFF"/>
                </a:solidFill>
              </a:uFill>
              <a:latin typeface="Times New Roman"/>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Content">
    <p:spTree>
      <p:nvGrpSpPr>
        <p:cNvPr id="1" name=""/>
        <p:cNvGrpSpPr/>
        <p:nvPr/>
      </p:nvGrpSpPr>
      <p:grpSpPr>
        <a:xfrm>
          <a:off x="0" y="0"/>
          <a:ext cx="0" cy="0"/>
          <a:chOff x="0" y="0"/>
          <a:chExt cx="0" cy="0"/>
        </a:xfrm>
      </p:grpSpPr>
      <p:sp>
        <p:nvSpPr>
          <p:cNvPr id="15" name="PlaceHolder 1"/>
          <p:cNvSpPr>
            <a:spLocks noGrp="1"/>
          </p:cNvSpPr>
          <p:nvPr>
            <p:ph type="title"/>
          </p:nvPr>
        </p:nvSpPr>
        <p:spPr>
          <a:xfrm>
            <a:off x="457200" y="274680"/>
            <a:ext cx="6833880" cy="1142640"/>
          </a:xfrm>
          <a:prstGeom prst="rect">
            <a:avLst/>
          </a:prstGeom>
        </p:spPr>
        <p:txBody>
          <a:bodyPr lIns="0" tIns="0" rIns="0" bIns="0" anchor="ctr"/>
          <a:lstStyle/>
          <a:p>
            <a:endParaRPr lang="en-US" sz="1000" b="0" strike="noStrike" spc="-1">
              <a:solidFill>
                <a:srgbClr val="000000"/>
              </a:solidFill>
              <a:uFill>
                <a:solidFill>
                  <a:srgbClr val="FFFFFF"/>
                </a:solidFill>
              </a:uFill>
              <a:latin typeface="Arial"/>
            </a:endParaRPr>
          </a:p>
        </p:txBody>
      </p:sp>
      <p:sp>
        <p:nvSpPr>
          <p:cNvPr id="16" name="PlaceHolder 2"/>
          <p:cNvSpPr>
            <a:spLocks noGrp="1"/>
          </p:cNvSpPr>
          <p:nvPr>
            <p:ph type="body"/>
          </p:nvPr>
        </p:nvSpPr>
        <p:spPr>
          <a:xfrm>
            <a:off x="457200" y="1600200"/>
            <a:ext cx="8229240" cy="452556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
        <p:nvSpPr>
          <p:cNvPr id="5" name="PlaceHolder 4"/>
          <p:cNvSpPr>
            <a:spLocks noGrp="1"/>
          </p:cNvSpPr>
          <p:nvPr>
            <p:ph type="sldNum" idx="10"/>
          </p:nvPr>
        </p:nvSpPr>
        <p:spPr>
          <a:xfrm>
            <a:off x="8558280" y="6483240"/>
            <a:ext cx="394920" cy="221760"/>
          </a:xfrm>
          <a:prstGeom prst="rect">
            <a:avLst/>
          </a:prstGeom>
        </p:spPr>
        <p:txBody>
          <a:bodyPr/>
          <a:lstStyle/>
          <a:p>
            <a:pPr>
              <a:lnSpc>
                <a:spcPct val="100000"/>
              </a:lnSpc>
            </a:pPr>
            <a:fld id="{404CBDD9-1453-49B4-ADDE-5E5FC2A17FE0}" type="slidenum">
              <a:rPr lang="en-US" sz="1100" b="0" strike="noStrike" spc="-1">
                <a:solidFill>
                  <a:srgbClr val="FFFFFF"/>
                </a:solidFill>
                <a:uFill>
                  <a:solidFill>
                    <a:srgbClr val="FFFFFF"/>
                  </a:solidFill>
                </a:uFill>
                <a:latin typeface="Arial"/>
                <a:ea typeface="MS PGothic"/>
              </a:rPr>
              <a:pPr>
                <a:lnSpc>
                  <a:spcPct val="100000"/>
                </a:lnSpc>
              </a:pPr>
              <a:t>‹#›</a:t>
            </a:fld>
            <a:endParaRPr lang="en-US" sz="1400" b="0" strike="noStrike" spc="-1" dirty="0">
              <a:solidFill>
                <a:srgbClr val="000000"/>
              </a:solidFill>
              <a:uFill>
                <a:solidFill>
                  <a:srgbClr val="FFFFFF"/>
                </a:solidFill>
              </a:uFill>
              <a:latin typeface="Times New Roman"/>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Only" preserve="1">
  <p:cSld name="Centered Text">
    <p:spTree>
      <p:nvGrpSpPr>
        <p:cNvPr id="1" name=""/>
        <p:cNvGrpSpPr/>
        <p:nvPr/>
      </p:nvGrpSpPr>
      <p:grpSpPr>
        <a:xfrm>
          <a:off x="0" y="0"/>
          <a:ext cx="0" cy="0"/>
          <a:chOff x="0" y="0"/>
          <a:chExt cx="0" cy="0"/>
        </a:xfrm>
      </p:grpSpPr>
      <p:sp>
        <p:nvSpPr>
          <p:cNvPr id="119" name="PlaceHolder 1"/>
          <p:cNvSpPr>
            <a:spLocks noGrp="1"/>
          </p:cNvSpPr>
          <p:nvPr>
            <p:ph type="subTitle"/>
          </p:nvPr>
        </p:nvSpPr>
        <p:spPr>
          <a:xfrm>
            <a:off x="457200" y="274680"/>
            <a:ext cx="6833880" cy="5297760"/>
          </a:xfrm>
          <a:prstGeom prst="rect">
            <a:avLst/>
          </a:prstGeom>
        </p:spPr>
        <p:txBody>
          <a:bodyPr lIns="0" tIns="0" rIns="0" bIns="0" anchor="ctr"/>
          <a:lstStyle/>
          <a:p>
            <a:pPr algn="ctr"/>
            <a:endParaRPr lang="en-US" sz="3200" b="0" strike="noStrike" spc="-1">
              <a:solidFill>
                <a:srgbClr val="000000"/>
              </a:solidFill>
              <a:uFill>
                <a:solidFill>
                  <a:srgbClr val="FFFFFF"/>
                </a:solidFill>
              </a:uFill>
              <a:latin typeface="Arial"/>
            </a:endParaRPr>
          </a:p>
        </p:txBody>
      </p:sp>
      <p:sp>
        <p:nvSpPr>
          <p:cNvPr id="3" name="PlaceHolder 4"/>
          <p:cNvSpPr>
            <a:spLocks noGrp="1"/>
          </p:cNvSpPr>
          <p:nvPr>
            <p:ph type="sldNum" idx="10"/>
          </p:nvPr>
        </p:nvSpPr>
        <p:spPr>
          <a:xfrm>
            <a:off x="8558280" y="6483240"/>
            <a:ext cx="394920" cy="221760"/>
          </a:xfrm>
          <a:prstGeom prst="rect">
            <a:avLst/>
          </a:prstGeom>
        </p:spPr>
        <p:txBody>
          <a:bodyPr/>
          <a:lstStyle/>
          <a:p>
            <a:pPr>
              <a:lnSpc>
                <a:spcPct val="100000"/>
              </a:lnSpc>
            </a:pPr>
            <a:fld id="{404CBDD9-1453-49B4-ADDE-5E5FC2A17FE0}" type="slidenum">
              <a:rPr lang="en-US" sz="1100" b="0" strike="noStrike" spc="-1">
                <a:solidFill>
                  <a:srgbClr val="FFFFFF"/>
                </a:solidFill>
                <a:uFill>
                  <a:solidFill>
                    <a:srgbClr val="FFFFFF"/>
                  </a:solidFill>
                </a:uFill>
                <a:latin typeface="Arial"/>
                <a:ea typeface="MS PGothic"/>
              </a:rPr>
              <a:pPr>
                <a:lnSpc>
                  <a:spcPct val="100000"/>
                </a:lnSpc>
              </a:pPr>
              <a:t>‹#›</a:t>
            </a:fld>
            <a:endParaRPr lang="en-US" sz="1400" b="0" strike="noStrike" spc="-1" dirty="0">
              <a:solidFill>
                <a:srgbClr val="000000"/>
              </a:solidFill>
              <a:uFill>
                <a:solidFill>
                  <a:srgbClr val="FFFFFF"/>
                </a:solidFill>
              </a:uFill>
              <a:latin typeface="Times New Roman"/>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woObjAndObj" preserve="1">
  <p:cSld name="Title, 2 Content and Content">
    <p:spTree>
      <p:nvGrpSpPr>
        <p:cNvPr id="1" name=""/>
        <p:cNvGrpSpPr/>
        <p:nvPr/>
      </p:nvGrpSpPr>
      <p:grpSpPr>
        <a:xfrm>
          <a:off x="0" y="0"/>
          <a:ext cx="0" cy="0"/>
          <a:chOff x="0" y="0"/>
          <a:chExt cx="0" cy="0"/>
        </a:xfrm>
      </p:grpSpPr>
      <p:sp>
        <p:nvSpPr>
          <p:cNvPr id="120" name="PlaceHolder 1"/>
          <p:cNvSpPr>
            <a:spLocks noGrp="1"/>
          </p:cNvSpPr>
          <p:nvPr>
            <p:ph type="title"/>
          </p:nvPr>
        </p:nvSpPr>
        <p:spPr>
          <a:xfrm>
            <a:off x="457200" y="274680"/>
            <a:ext cx="6833880" cy="1142640"/>
          </a:xfrm>
          <a:prstGeom prst="rect">
            <a:avLst/>
          </a:prstGeom>
        </p:spPr>
        <p:txBody>
          <a:bodyPr lIns="0" tIns="0" rIns="0" bIns="0" anchor="ctr"/>
          <a:lstStyle/>
          <a:p>
            <a:endParaRPr lang="en-US" sz="1000" b="0" strike="noStrike" spc="-1">
              <a:solidFill>
                <a:srgbClr val="000000"/>
              </a:solidFill>
              <a:uFill>
                <a:solidFill>
                  <a:srgbClr val="FFFFFF"/>
                </a:solidFill>
              </a:uFill>
              <a:latin typeface="Arial"/>
            </a:endParaRPr>
          </a:p>
        </p:txBody>
      </p:sp>
      <p:sp>
        <p:nvSpPr>
          <p:cNvPr id="121" name="PlaceHolder 2"/>
          <p:cNvSpPr>
            <a:spLocks noGrp="1"/>
          </p:cNvSpPr>
          <p:nvPr>
            <p:ph type="body"/>
          </p:nvPr>
        </p:nvSpPr>
        <p:spPr>
          <a:xfrm>
            <a:off x="457200" y="1600200"/>
            <a:ext cx="4015800" cy="215856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
        <p:nvSpPr>
          <p:cNvPr id="122" name="PlaceHolder 3"/>
          <p:cNvSpPr>
            <a:spLocks noGrp="1"/>
          </p:cNvSpPr>
          <p:nvPr>
            <p:ph type="body"/>
          </p:nvPr>
        </p:nvSpPr>
        <p:spPr>
          <a:xfrm>
            <a:off x="457200" y="3964320"/>
            <a:ext cx="4015800" cy="215856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
        <p:nvSpPr>
          <p:cNvPr id="123" name="PlaceHolder 4"/>
          <p:cNvSpPr>
            <a:spLocks noGrp="1"/>
          </p:cNvSpPr>
          <p:nvPr>
            <p:ph type="body"/>
          </p:nvPr>
        </p:nvSpPr>
        <p:spPr>
          <a:xfrm>
            <a:off x="4674240" y="1600200"/>
            <a:ext cx="4015800" cy="452556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
        <p:nvSpPr>
          <p:cNvPr id="6" name="PlaceHolder 4"/>
          <p:cNvSpPr>
            <a:spLocks noGrp="1"/>
          </p:cNvSpPr>
          <p:nvPr>
            <p:ph type="sldNum" idx="10"/>
          </p:nvPr>
        </p:nvSpPr>
        <p:spPr>
          <a:xfrm>
            <a:off x="8558280" y="6483240"/>
            <a:ext cx="394920" cy="221760"/>
          </a:xfrm>
          <a:prstGeom prst="rect">
            <a:avLst/>
          </a:prstGeom>
        </p:spPr>
        <p:txBody>
          <a:bodyPr/>
          <a:lstStyle/>
          <a:p>
            <a:pPr>
              <a:lnSpc>
                <a:spcPct val="100000"/>
              </a:lnSpc>
            </a:pPr>
            <a:fld id="{404CBDD9-1453-49B4-ADDE-5E5FC2A17FE0}" type="slidenum">
              <a:rPr lang="en-US" sz="1100" b="0" strike="noStrike" spc="-1">
                <a:solidFill>
                  <a:srgbClr val="FFFFFF"/>
                </a:solidFill>
                <a:uFill>
                  <a:solidFill>
                    <a:srgbClr val="FFFFFF"/>
                  </a:solidFill>
                </a:uFill>
                <a:latin typeface="Arial"/>
                <a:ea typeface="MS PGothic"/>
              </a:rPr>
              <a:pPr>
                <a:lnSpc>
                  <a:spcPct val="100000"/>
                </a:lnSpc>
              </a:pPr>
              <a:t>‹#›</a:t>
            </a:fld>
            <a:endParaRPr lang="en-US" sz="1400" b="0" strike="noStrike" spc="-1" dirty="0">
              <a:solidFill>
                <a:srgbClr val="000000"/>
              </a:solidFill>
              <a:uFill>
                <a:solidFill>
                  <a:srgbClr val="FFFFFF"/>
                </a:solidFill>
              </a:uFill>
              <a:latin typeface="Times New Roman"/>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objAndTwoObj" preserve="1">
  <p:cSld name="Title Content and 2 Content">
    <p:spTree>
      <p:nvGrpSpPr>
        <p:cNvPr id="1" name=""/>
        <p:cNvGrpSpPr/>
        <p:nvPr/>
      </p:nvGrpSpPr>
      <p:grpSpPr>
        <a:xfrm>
          <a:off x="0" y="0"/>
          <a:ext cx="0" cy="0"/>
          <a:chOff x="0" y="0"/>
          <a:chExt cx="0" cy="0"/>
        </a:xfrm>
      </p:grpSpPr>
      <p:sp>
        <p:nvSpPr>
          <p:cNvPr id="124" name="PlaceHolder 1"/>
          <p:cNvSpPr>
            <a:spLocks noGrp="1"/>
          </p:cNvSpPr>
          <p:nvPr>
            <p:ph type="title"/>
          </p:nvPr>
        </p:nvSpPr>
        <p:spPr>
          <a:xfrm>
            <a:off x="457200" y="274680"/>
            <a:ext cx="6833880" cy="1142640"/>
          </a:xfrm>
          <a:prstGeom prst="rect">
            <a:avLst/>
          </a:prstGeom>
        </p:spPr>
        <p:txBody>
          <a:bodyPr lIns="0" tIns="0" rIns="0" bIns="0" anchor="ctr"/>
          <a:lstStyle/>
          <a:p>
            <a:endParaRPr lang="en-US" sz="1000" b="0" strike="noStrike" spc="-1">
              <a:solidFill>
                <a:srgbClr val="000000"/>
              </a:solidFill>
              <a:uFill>
                <a:solidFill>
                  <a:srgbClr val="FFFFFF"/>
                </a:solidFill>
              </a:uFill>
              <a:latin typeface="Arial"/>
            </a:endParaRPr>
          </a:p>
        </p:txBody>
      </p:sp>
      <p:sp>
        <p:nvSpPr>
          <p:cNvPr id="125" name="PlaceHolder 2"/>
          <p:cNvSpPr>
            <a:spLocks noGrp="1"/>
          </p:cNvSpPr>
          <p:nvPr>
            <p:ph type="body"/>
          </p:nvPr>
        </p:nvSpPr>
        <p:spPr>
          <a:xfrm>
            <a:off x="457200" y="1600200"/>
            <a:ext cx="4015800" cy="452556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
        <p:nvSpPr>
          <p:cNvPr id="126" name="PlaceHolder 3"/>
          <p:cNvSpPr>
            <a:spLocks noGrp="1"/>
          </p:cNvSpPr>
          <p:nvPr>
            <p:ph type="body"/>
          </p:nvPr>
        </p:nvSpPr>
        <p:spPr>
          <a:xfrm>
            <a:off x="4674240" y="1600200"/>
            <a:ext cx="4015800" cy="215856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
        <p:nvSpPr>
          <p:cNvPr id="127" name="PlaceHolder 4"/>
          <p:cNvSpPr>
            <a:spLocks noGrp="1"/>
          </p:cNvSpPr>
          <p:nvPr>
            <p:ph type="body"/>
          </p:nvPr>
        </p:nvSpPr>
        <p:spPr>
          <a:xfrm>
            <a:off x="4674240" y="3964320"/>
            <a:ext cx="4015800" cy="215856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
        <p:nvSpPr>
          <p:cNvPr id="6" name="PlaceHolder 4"/>
          <p:cNvSpPr>
            <a:spLocks noGrp="1"/>
          </p:cNvSpPr>
          <p:nvPr>
            <p:ph type="sldNum" idx="10"/>
          </p:nvPr>
        </p:nvSpPr>
        <p:spPr>
          <a:xfrm>
            <a:off x="8558280" y="6483240"/>
            <a:ext cx="394920" cy="221760"/>
          </a:xfrm>
          <a:prstGeom prst="rect">
            <a:avLst/>
          </a:prstGeom>
        </p:spPr>
        <p:txBody>
          <a:bodyPr/>
          <a:lstStyle/>
          <a:p>
            <a:pPr>
              <a:lnSpc>
                <a:spcPct val="100000"/>
              </a:lnSpc>
            </a:pPr>
            <a:fld id="{404CBDD9-1453-49B4-ADDE-5E5FC2A17FE0}" type="slidenum">
              <a:rPr lang="en-US" sz="1100" b="0" strike="noStrike" spc="-1">
                <a:solidFill>
                  <a:srgbClr val="FFFFFF"/>
                </a:solidFill>
                <a:uFill>
                  <a:solidFill>
                    <a:srgbClr val="FFFFFF"/>
                  </a:solidFill>
                </a:uFill>
                <a:latin typeface="Arial"/>
                <a:ea typeface="MS PGothic"/>
              </a:rPr>
              <a:pPr>
                <a:lnSpc>
                  <a:spcPct val="100000"/>
                </a:lnSpc>
              </a:pPr>
              <a:t>‹#›</a:t>
            </a:fld>
            <a:endParaRPr lang="en-US" sz="1400" b="0" strike="noStrike" spc="-1" dirty="0">
              <a:solidFill>
                <a:srgbClr val="000000"/>
              </a:solidFill>
              <a:uFill>
                <a:solidFill>
                  <a:srgbClr val="FFFFFF"/>
                </a:solidFill>
              </a:uFill>
              <a:latin typeface="Times New Roman"/>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twoObjOverTx" preserve="1">
  <p:cSld name="Title, 2 Content over Content">
    <p:spTree>
      <p:nvGrpSpPr>
        <p:cNvPr id="1" name=""/>
        <p:cNvGrpSpPr/>
        <p:nvPr/>
      </p:nvGrpSpPr>
      <p:grpSpPr>
        <a:xfrm>
          <a:off x="0" y="0"/>
          <a:ext cx="0" cy="0"/>
          <a:chOff x="0" y="0"/>
          <a:chExt cx="0" cy="0"/>
        </a:xfrm>
      </p:grpSpPr>
      <p:sp>
        <p:nvSpPr>
          <p:cNvPr id="128" name="PlaceHolder 1"/>
          <p:cNvSpPr>
            <a:spLocks noGrp="1"/>
          </p:cNvSpPr>
          <p:nvPr>
            <p:ph type="title"/>
          </p:nvPr>
        </p:nvSpPr>
        <p:spPr>
          <a:xfrm>
            <a:off x="457200" y="274680"/>
            <a:ext cx="6833880" cy="1142640"/>
          </a:xfrm>
          <a:prstGeom prst="rect">
            <a:avLst/>
          </a:prstGeom>
        </p:spPr>
        <p:txBody>
          <a:bodyPr lIns="0" tIns="0" rIns="0" bIns="0" anchor="ctr"/>
          <a:lstStyle/>
          <a:p>
            <a:endParaRPr lang="en-US" sz="1000" b="0" strike="noStrike" spc="-1">
              <a:solidFill>
                <a:srgbClr val="000000"/>
              </a:solidFill>
              <a:uFill>
                <a:solidFill>
                  <a:srgbClr val="FFFFFF"/>
                </a:solidFill>
              </a:uFill>
              <a:latin typeface="Arial"/>
            </a:endParaRPr>
          </a:p>
        </p:txBody>
      </p:sp>
      <p:sp>
        <p:nvSpPr>
          <p:cNvPr id="129" name="PlaceHolder 2"/>
          <p:cNvSpPr>
            <a:spLocks noGrp="1"/>
          </p:cNvSpPr>
          <p:nvPr>
            <p:ph type="body"/>
          </p:nvPr>
        </p:nvSpPr>
        <p:spPr>
          <a:xfrm>
            <a:off x="457200" y="1600200"/>
            <a:ext cx="4015800" cy="215856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
        <p:nvSpPr>
          <p:cNvPr id="130" name="PlaceHolder 3"/>
          <p:cNvSpPr>
            <a:spLocks noGrp="1"/>
          </p:cNvSpPr>
          <p:nvPr>
            <p:ph type="body"/>
          </p:nvPr>
        </p:nvSpPr>
        <p:spPr>
          <a:xfrm>
            <a:off x="4674240" y="1600200"/>
            <a:ext cx="4015800" cy="215856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
        <p:nvSpPr>
          <p:cNvPr id="131" name="PlaceHolder 4"/>
          <p:cNvSpPr>
            <a:spLocks noGrp="1"/>
          </p:cNvSpPr>
          <p:nvPr>
            <p:ph type="body"/>
          </p:nvPr>
        </p:nvSpPr>
        <p:spPr>
          <a:xfrm>
            <a:off x="457200" y="3964320"/>
            <a:ext cx="8229240" cy="215856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
        <p:nvSpPr>
          <p:cNvPr id="6" name="PlaceHolder 4"/>
          <p:cNvSpPr>
            <a:spLocks noGrp="1"/>
          </p:cNvSpPr>
          <p:nvPr>
            <p:ph type="sldNum" idx="10"/>
          </p:nvPr>
        </p:nvSpPr>
        <p:spPr>
          <a:xfrm>
            <a:off x="8558280" y="6483240"/>
            <a:ext cx="394920" cy="221760"/>
          </a:xfrm>
          <a:prstGeom prst="rect">
            <a:avLst/>
          </a:prstGeom>
        </p:spPr>
        <p:txBody>
          <a:bodyPr/>
          <a:lstStyle/>
          <a:p>
            <a:pPr>
              <a:lnSpc>
                <a:spcPct val="100000"/>
              </a:lnSpc>
            </a:pPr>
            <a:fld id="{404CBDD9-1453-49B4-ADDE-5E5FC2A17FE0}" type="slidenum">
              <a:rPr lang="en-US" sz="1100" b="0" strike="noStrike" spc="-1">
                <a:solidFill>
                  <a:srgbClr val="FFFFFF"/>
                </a:solidFill>
                <a:uFill>
                  <a:solidFill>
                    <a:srgbClr val="FFFFFF"/>
                  </a:solidFill>
                </a:uFill>
                <a:latin typeface="Arial"/>
                <a:ea typeface="MS PGothic"/>
              </a:rPr>
              <a:pPr>
                <a:lnSpc>
                  <a:spcPct val="100000"/>
                </a:lnSpc>
              </a:pPr>
              <a:t>‹#›</a:t>
            </a:fld>
            <a:endParaRPr lang="en-US" sz="1400" b="0" strike="noStrike" spc="-1" dirty="0">
              <a:solidFill>
                <a:srgbClr val="000000"/>
              </a:solidFill>
              <a:uFill>
                <a:solidFill>
                  <a:srgbClr val="FFFFFF"/>
                </a:solidFill>
              </a:uFill>
              <a:latin typeface="Times New Roman"/>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objOverTx" preserve="1">
  <p:cSld name="Title, Content over Content">
    <p:spTree>
      <p:nvGrpSpPr>
        <p:cNvPr id="1" name=""/>
        <p:cNvGrpSpPr/>
        <p:nvPr/>
      </p:nvGrpSpPr>
      <p:grpSpPr>
        <a:xfrm>
          <a:off x="0" y="0"/>
          <a:ext cx="0" cy="0"/>
          <a:chOff x="0" y="0"/>
          <a:chExt cx="0" cy="0"/>
        </a:xfrm>
      </p:grpSpPr>
      <p:sp>
        <p:nvSpPr>
          <p:cNvPr id="132" name="PlaceHolder 1"/>
          <p:cNvSpPr>
            <a:spLocks noGrp="1"/>
          </p:cNvSpPr>
          <p:nvPr>
            <p:ph type="title"/>
          </p:nvPr>
        </p:nvSpPr>
        <p:spPr>
          <a:xfrm>
            <a:off x="457200" y="274680"/>
            <a:ext cx="6833880" cy="1142640"/>
          </a:xfrm>
          <a:prstGeom prst="rect">
            <a:avLst/>
          </a:prstGeom>
        </p:spPr>
        <p:txBody>
          <a:bodyPr lIns="0" tIns="0" rIns="0" bIns="0" anchor="ctr"/>
          <a:lstStyle/>
          <a:p>
            <a:endParaRPr lang="en-US" sz="1000" b="0" strike="noStrike" spc="-1">
              <a:solidFill>
                <a:srgbClr val="000000"/>
              </a:solidFill>
              <a:uFill>
                <a:solidFill>
                  <a:srgbClr val="FFFFFF"/>
                </a:solidFill>
              </a:uFill>
              <a:latin typeface="Arial"/>
            </a:endParaRPr>
          </a:p>
        </p:txBody>
      </p:sp>
      <p:sp>
        <p:nvSpPr>
          <p:cNvPr id="133" name="PlaceHolder 2"/>
          <p:cNvSpPr>
            <a:spLocks noGrp="1"/>
          </p:cNvSpPr>
          <p:nvPr>
            <p:ph type="body"/>
          </p:nvPr>
        </p:nvSpPr>
        <p:spPr>
          <a:xfrm>
            <a:off x="457200" y="1600200"/>
            <a:ext cx="8229240" cy="215856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
        <p:nvSpPr>
          <p:cNvPr id="134" name="PlaceHolder 3"/>
          <p:cNvSpPr>
            <a:spLocks noGrp="1"/>
          </p:cNvSpPr>
          <p:nvPr>
            <p:ph type="body"/>
          </p:nvPr>
        </p:nvSpPr>
        <p:spPr>
          <a:xfrm>
            <a:off x="457200" y="3964320"/>
            <a:ext cx="8229240" cy="215856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
        <p:nvSpPr>
          <p:cNvPr id="5" name="PlaceHolder 4"/>
          <p:cNvSpPr>
            <a:spLocks noGrp="1"/>
          </p:cNvSpPr>
          <p:nvPr>
            <p:ph type="sldNum" idx="10"/>
          </p:nvPr>
        </p:nvSpPr>
        <p:spPr>
          <a:xfrm>
            <a:off x="8558280" y="6483240"/>
            <a:ext cx="394920" cy="221760"/>
          </a:xfrm>
          <a:prstGeom prst="rect">
            <a:avLst/>
          </a:prstGeom>
        </p:spPr>
        <p:txBody>
          <a:bodyPr/>
          <a:lstStyle/>
          <a:p>
            <a:pPr>
              <a:lnSpc>
                <a:spcPct val="100000"/>
              </a:lnSpc>
            </a:pPr>
            <a:fld id="{404CBDD9-1453-49B4-ADDE-5E5FC2A17FE0}" type="slidenum">
              <a:rPr lang="en-US" sz="1100" b="0" strike="noStrike" spc="-1">
                <a:solidFill>
                  <a:srgbClr val="FFFFFF"/>
                </a:solidFill>
                <a:uFill>
                  <a:solidFill>
                    <a:srgbClr val="FFFFFF"/>
                  </a:solidFill>
                </a:uFill>
                <a:latin typeface="Arial"/>
                <a:ea typeface="MS PGothic"/>
              </a:rPr>
              <a:pPr>
                <a:lnSpc>
                  <a:spcPct val="100000"/>
                </a:lnSpc>
              </a:pPr>
              <a:t>‹#›</a:t>
            </a:fld>
            <a:endParaRPr lang="en-US" sz="1400" b="0" strike="noStrike" spc="-1" dirty="0">
              <a:solidFill>
                <a:srgbClr val="000000"/>
              </a:solidFill>
              <a:uFill>
                <a:solidFill>
                  <a:srgbClr val="FFFFFF"/>
                </a:solidFill>
              </a:uFill>
              <a:latin typeface="Times New Roman"/>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fourObj" preserve="1">
  <p:cSld name="Title, 4 Content">
    <p:spTree>
      <p:nvGrpSpPr>
        <p:cNvPr id="1" name=""/>
        <p:cNvGrpSpPr/>
        <p:nvPr/>
      </p:nvGrpSpPr>
      <p:grpSpPr>
        <a:xfrm>
          <a:off x="0" y="0"/>
          <a:ext cx="0" cy="0"/>
          <a:chOff x="0" y="0"/>
          <a:chExt cx="0" cy="0"/>
        </a:xfrm>
      </p:grpSpPr>
      <p:sp>
        <p:nvSpPr>
          <p:cNvPr id="135" name="PlaceHolder 1"/>
          <p:cNvSpPr>
            <a:spLocks noGrp="1"/>
          </p:cNvSpPr>
          <p:nvPr>
            <p:ph type="title"/>
          </p:nvPr>
        </p:nvSpPr>
        <p:spPr>
          <a:xfrm>
            <a:off x="457200" y="274680"/>
            <a:ext cx="6833880" cy="1142640"/>
          </a:xfrm>
          <a:prstGeom prst="rect">
            <a:avLst/>
          </a:prstGeom>
        </p:spPr>
        <p:txBody>
          <a:bodyPr lIns="0" tIns="0" rIns="0" bIns="0" anchor="ctr"/>
          <a:lstStyle/>
          <a:p>
            <a:endParaRPr lang="en-US" sz="1000" b="0" strike="noStrike" spc="-1">
              <a:solidFill>
                <a:srgbClr val="000000"/>
              </a:solidFill>
              <a:uFill>
                <a:solidFill>
                  <a:srgbClr val="FFFFFF"/>
                </a:solidFill>
              </a:uFill>
              <a:latin typeface="Arial"/>
            </a:endParaRPr>
          </a:p>
        </p:txBody>
      </p:sp>
      <p:sp>
        <p:nvSpPr>
          <p:cNvPr id="136" name="PlaceHolder 2"/>
          <p:cNvSpPr>
            <a:spLocks noGrp="1"/>
          </p:cNvSpPr>
          <p:nvPr>
            <p:ph type="body"/>
          </p:nvPr>
        </p:nvSpPr>
        <p:spPr>
          <a:xfrm>
            <a:off x="457200" y="1600200"/>
            <a:ext cx="4015800" cy="215856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
        <p:nvSpPr>
          <p:cNvPr id="137" name="PlaceHolder 3"/>
          <p:cNvSpPr>
            <a:spLocks noGrp="1"/>
          </p:cNvSpPr>
          <p:nvPr>
            <p:ph type="body"/>
          </p:nvPr>
        </p:nvSpPr>
        <p:spPr>
          <a:xfrm>
            <a:off x="4674240" y="1600200"/>
            <a:ext cx="4015800" cy="215856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
        <p:nvSpPr>
          <p:cNvPr id="138" name="PlaceHolder 4"/>
          <p:cNvSpPr>
            <a:spLocks noGrp="1"/>
          </p:cNvSpPr>
          <p:nvPr>
            <p:ph type="body"/>
          </p:nvPr>
        </p:nvSpPr>
        <p:spPr>
          <a:xfrm>
            <a:off x="4674240" y="3964320"/>
            <a:ext cx="4015800" cy="215856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
        <p:nvSpPr>
          <p:cNvPr id="139" name="PlaceHolder 5"/>
          <p:cNvSpPr>
            <a:spLocks noGrp="1"/>
          </p:cNvSpPr>
          <p:nvPr>
            <p:ph type="body"/>
          </p:nvPr>
        </p:nvSpPr>
        <p:spPr>
          <a:xfrm>
            <a:off x="457200" y="3964320"/>
            <a:ext cx="4015800" cy="215856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
        <p:nvSpPr>
          <p:cNvPr id="7" name="PlaceHolder 4"/>
          <p:cNvSpPr>
            <a:spLocks noGrp="1"/>
          </p:cNvSpPr>
          <p:nvPr>
            <p:ph type="sldNum" idx="10"/>
          </p:nvPr>
        </p:nvSpPr>
        <p:spPr>
          <a:xfrm>
            <a:off x="8558280" y="6483240"/>
            <a:ext cx="394920" cy="221760"/>
          </a:xfrm>
          <a:prstGeom prst="rect">
            <a:avLst/>
          </a:prstGeom>
        </p:spPr>
        <p:txBody>
          <a:bodyPr/>
          <a:lstStyle/>
          <a:p>
            <a:pPr>
              <a:lnSpc>
                <a:spcPct val="100000"/>
              </a:lnSpc>
            </a:pPr>
            <a:fld id="{404CBDD9-1453-49B4-ADDE-5E5FC2A17FE0}" type="slidenum">
              <a:rPr lang="en-US" sz="1100" b="0" strike="noStrike" spc="-1">
                <a:solidFill>
                  <a:srgbClr val="FFFFFF"/>
                </a:solidFill>
                <a:uFill>
                  <a:solidFill>
                    <a:srgbClr val="FFFFFF"/>
                  </a:solidFill>
                </a:uFill>
                <a:latin typeface="Arial"/>
                <a:ea typeface="MS PGothic"/>
              </a:rPr>
              <a:pPr>
                <a:lnSpc>
                  <a:spcPct val="100000"/>
                </a:lnSpc>
              </a:pPr>
              <a:t>‹#›</a:t>
            </a:fld>
            <a:endParaRPr lang="en-US" sz="1400" b="0" strike="noStrike" spc="-1" dirty="0">
              <a:solidFill>
                <a:srgbClr val="000000"/>
              </a:solidFill>
              <a:uFill>
                <a:solidFill>
                  <a:srgbClr val="FFFFFF"/>
                </a:solidFill>
              </a:uFill>
              <a:latin typeface="Times New Roman"/>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blank" preserve="1">
  <p:cSld name="Title, 6 Content">
    <p:spTree>
      <p:nvGrpSpPr>
        <p:cNvPr id="1" name=""/>
        <p:cNvGrpSpPr/>
        <p:nvPr/>
      </p:nvGrpSpPr>
      <p:grpSpPr>
        <a:xfrm>
          <a:off x="0" y="0"/>
          <a:ext cx="0" cy="0"/>
          <a:chOff x="0" y="0"/>
          <a:chExt cx="0" cy="0"/>
        </a:xfrm>
      </p:grpSpPr>
      <p:sp>
        <p:nvSpPr>
          <p:cNvPr id="140" name="PlaceHolder 1"/>
          <p:cNvSpPr>
            <a:spLocks noGrp="1"/>
          </p:cNvSpPr>
          <p:nvPr>
            <p:ph type="title"/>
          </p:nvPr>
        </p:nvSpPr>
        <p:spPr>
          <a:xfrm>
            <a:off x="457200" y="274680"/>
            <a:ext cx="6833880" cy="1142640"/>
          </a:xfrm>
          <a:prstGeom prst="rect">
            <a:avLst/>
          </a:prstGeom>
        </p:spPr>
        <p:txBody>
          <a:bodyPr lIns="0" tIns="0" rIns="0" bIns="0" anchor="ctr"/>
          <a:lstStyle/>
          <a:p>
            <a:endParaRPr lang="en-US" sz="1000" b="0" strike="noStrike" spc="-1">
              <a:solidFill>
                <a:srgbClr val="000000"/>
              </a:solidFill>
              <a:uFill>
                <a:solidFill>
                  <a:srgbClr val="FFFFFF"/>
                </a:solidFill>
              </a:uFill>
              <a:latin typeface="Arial"/>
            </a:endParaRPr>
          </a:p>
        </p:txBody>
      </p:sp>
      <p:sp>
        <p:nvSpPr>
          <p:cNvPr id="141" name="PlaceHolder 2"/>
          <p:cNvSpPr>
            <a:spLocks noGrp="1"/>
          </p:cNvSpPr>
          <p:nvPr>
            <p:ph type="body"/>
          </p:nvPr>
        </p:nvSpPr>
        <p:spPr>
          <a:xfrm>
            <a:off x="457200" y="1600200"/>
            <a:ext cx="2649600" cy="215856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
        <p:nvSpPr>
          <p:cNvPr id="142" name="PlaceHolder 3"/>
          <p:cNvSpPr>
            <a:spLocks noGrp="1"/>
          </p:cNvSpPr>
          <p:nvPr>
            <p:ph type="body"/>
          </p:nvPr>
        </p:nvSpPr>
        <p:spPr>
          <a:xfrm>
            <a:off x="3239640" y="1600200"/>
            <a:ext cx="2649600" cy="215856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
        <p:nvSpPr>
          <p:cNvPr id="143" name="PlaceHolder 4"/>
          <p:cNvSpPr>
            <a:spLocks noGrp="1"/>
          </p:cNvSpPr>
          <p:nvPr>
            <p:ph type="body"/>
          </p:nvPr>
        </p:nvSpPr>
        <p:spPr>
          <a:xfrm>
            <a:off x="6022080" y="1600200"/>
            <a:ext cx="2649600" cy="215856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
        <p:nvSpPr>
          <p:cNvPr id="144" name="PlaceHolder 5"/>
          <p:cNvSpPr>
            <a:spLocks noGrp="1"/>
          </p:cNvSpPr>
          <p:nvPr>
            <p:ph type="body"/>
          </p:nvPr>
        </p:nvSpPr>
        <p:spPr>
          <a:xfrm>
            <a:off x="6022080" y="3964320"/>
            <a:ext cx="2649600" cy="215856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
        <p:nvSpPr>
          <p:cNvPr id="145" name="PlaceHolder 6"/>
          <p:cNvSpPr>
            <a:spLocks noGrp="1"/>
          </p:cNvSpPr>
          <p:nvPr>
            <p:ph type="body"/>
          </p:nvPr>
        </p:nvSpPr>
        <p:spPr>
          <a:xfrm>
            <a:off x="3239640" y="3964320"/>
            <a:ext cx="2649600" cy="215856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
        <p:nvSpPr>
          <p:cNvPr id="146" name="PlaceHolder 7"/>
          <p:cNvSpPr>
            <a:spLocks noGrp="1"/>
          </p:cNvSpPr>
          <p:nvPr>
            <p:ph type="body"/>
          </p:nvPr>
        </p:nvSpPr>
        <p:spPr>
          <a:xfrm>
            <a:off x="457200" y="3964320"/>
            <a:ext cx="2649600" cy="215856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
        <p:nvSpPr>
          <p:cNvPr id="9" name="PlaceHolder 4"/>
          <p:cNvSpPr>
            <a:spLocks noGrp="1"/>
          </p:cNvSpPr>
          <p:nvPr>
            <p:ph type="sldNum" idx="10"/>
          </p:nvPr>
        </p:nvSpPr>
        <p:spPr>
          <a:xfrm>
            <a:off x="8558280" y="6483240"/>
            <a:ext cx="394920" cy="221760"/>
          </a:xfrm>
          <a:prstGeom prst="rect">
            <a:avLst/>
          </a:prstGeom>
        </p:spPr>
        <p:txBody>
          <a:bodyPr/>
          <a:lstStyle/>
          <a:p>
            <a:pPr>
              <a:lnSpc>
                <a:spcPct val="100000"/>
              </a:lnSpc>
            </a:pPr>
            <a:fld id="{404CBDD9-1453-49B4-ADDE-5E5FC2A17FE0}" type="slidenum">
              <a:rPr lang="en-US" sz="1100" b="0" strike="noStrike" spc="-1">
                <a:solidFill>
                  <a:srgbClr val="FFFFFF"/>
                </a:solidFill>
                <a:uFill>
                  <a:solidFill>
                    <a:srgbClr val="FFFFFF"/>
                  </a:solidFill>
                </a:uFill>
                <a:latin typeface="Arial"/>
                <a:ea typeface="MS PGothic"/>
              </a:rPr>
              <a:pPr>
                <a:lnSpc>
                  <a:spcPct val="100000"/>
                </a:lnSpc>
              </a:pPr>
              <a:t>‹#›</a:t>
            </a:fld>
            <a:endParaRPr lang="en-US" sz="1400" b="0" strike="noStrike" spc="-1" dirty="0">
              <a:solidFill>
                <a:srgbClr val="000000"/>
              </a:solidFill>
              <a:uFill>
                <a:solidFill>
                  <a:srgbClr val="FFFFFF"/>
                </a:solidFill>
              </a:uFill>
              <a:latin typeface="Times New Roman"/>
            </a:endParaRP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6834188" cy="1143000"/>
          </a:xfrm>
        </p:spPr>
        <p:txBody>
          <a:bodyPr/>
          <a:lstStyle/>
          <a:p>
            <a:r>
              <a:rPr lang="en-US"/>
              <a:t>Click to edit Master title style</a:t>
            </a:r>
          </a:p>
        </p:txBody>
      </p:sp>
      <p:sp>
        <p:nvSpPr>
          <p:cNvPr id="3" name="Table Placeholder 2"/>
          <p:cNvSpPr>
            <a:spLocks noGrp="1"/>
          </p:cNvSpPr>
          <p:nvPr>
            <p:ph type="tbl" idx="1"/>
          </p:nvPr>
        </p:nvSpPr>
        <p:spPr>
          <a:xfrm>
            <a:off x="457200" y="1600200"/>
            <a:ext cx="8229600" cy="4525963"/>
          </a:xfrm>
        </p:spPr>
        <p:txBody>
          <a:bodyPr/>
          <a:lstStyle/>
          <a:p>
            <a:pPr lvl="0"/>
            <a:endParaRPr lang="en-US" noProof="0"/>
          </a:p>
        </p:txBody>
      </p:sp>
      <p:sp>
        <p:nvSpPr>
          <p:cNvPr id="4" name="Slide Number Placeholder 5">
            <a:extLst>
              <a:ext uri="{FF2B5EF4-FFF2-40B4-BE49-F238E27FC236}">
                <a16:creationId xmlns="" xmlns:a16="http://schemas.microsoft.com/office/drawing/2014/main" id="{66CAA48A-4BB5-49A9-9236-5E34EAF24111}"/>
              </a:ext>
            </a:extLst>
          </p:cNvPr>
          <p:cNvSpPr>
            <a:spLocks noGrp="1"/>
          </p:cNvSpPr>
          <p:nvPr>
            <p:ph type="sldNum" sz="quarter" idx="10"/>
          </p:nvPr>
        </p:nvSpPr>
        <p:spPr/>
        <p:txBody>
          <a:bodyPr/>
          <a:lstStyle>
            <a:lvl1pPr>
              <a:defRPr/>
            </a:lvl1pPr>
          </a:lstStyle>
          <a:p>
            <a:pPr>
              <a:defRPr/>
            </a:pPr>
            <a:fld id="{9FBD557D-A5ED-4D89-BD40-9BC85B8B4905}" type="slidenum">
              <a:rPr lang="en-GB" altLang="nb-NO"/>
              <a:pPr>
                <a:defRPr/>
              </a:pPr>
              <a:t>‹#›</a:t>
            </a:fld>
            <a:endParaRPr lang="en-GB" altLang="nb-NO"/>
          </a:p>
        </p:txBody>
      </p:sp>
    </p:spTree>
    <p:extLst>
      <p:ext uri="{BB962C8B-B14F-4D97-AF65-F5344CB8AC3E}">
        <p14:creationId xmlns:p14="http://schemas.microsoft.com/office/powerpoint/2010/main" val="110823400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itle, 2 Content">
    <p:spTree>
      <p:nvGrpSpPr>
        <p:cNvPr id="1" name=""/>
        <p:cNvGrpSpPr/>
        <p:nvPr/>
      </p:nvGrpSpPr>
      <p:grpSpPr>
        <a:xfrm>
          <a:off x="0" y="0"/>
          <a:ext cx="0" cy="0"/>
          <a:chOff x="0" y="0"/>
          <a:chExt cx="0" cy="0"/>
        </a:xfrm>
      </p:grpSpPr>
      <p:sp>
        <p:nvSpPr>
          <p:cNvPr id="17" name="PlaceHolder 1"/>
          <p:cNvSpPr>
            <a:spLocks noGrp="1"/>
          </p:cNvSpPr>
          <p:nvPr>
            <p:ph type="title"/>
          </p:nvPr>
        </p:nvSpPr>
        <p:spPr>
          <a:xfrm>
            <a:off x="457200" y="274680"/>
            <a:ext cx="6833880" cy="1142640"/>
          </a:xfrm>
          <a:prstGeom prst="rect">
            <a:avLst/>
          </a:prstGeom>
        </p:spPr>
        <p:txBody>
          <a:bodyPr lIns="0" tIns="0" rIns="0" bIns="0" anchor="ctr"/>
          <a:lstStyle/>
          <a:p>
            <a:endParaRPr lang="en-US" sz="1000" b="0" strike="noStrike" spc="-1">
              <a:solidFill>
                <a:srgbClr val="000000"/>
              </a:solidFill>
              <a:uFill>
                <a:solidFill>
                  <a:srgbClr val="FFFFFF"/>
                </a:solidFill>
              </a:uFill>
              <a:latin typeface="Arial"/>
            </a:endParaRPr>
          </a:p>
        </p:txBody>
      </p:sp>
      <p:sp>
        <p:nvSpPr>
          <p:cNvPr id="18" name="PlaceHolder 2"/>
          <p:cNvSpPr>
            <a:spLocks noGrp="1"/>
          </p:cNvSpPr>
          <p:nvPr>
            <p:ph type="body"/>
          </p:nvPr>
        </p:nvSpPr>
        <p:spPr>
          <a:xfrm>
            <a:off x="457200" y="1600200"/>
            <a:ext cx="4015800" cy="452556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
        <p:nvSpPr>
          <p:cNvPr id="19" name="PlaceHolder 3"/>
          <p:cNvSpPr>
            <a:spLocks noGrp="1"/>
          </p:cNvSpPr>
          <p:nvPr>
            <p:ph type="body"/>
          </p:nvPr>
        </p:nvSpPr>
        <p:spPr>
          <a:xfrm>
            <a:off x="4674240" y="1600200"/>
            <a:ext cx="4015800" cy="452556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
        <p:nvSpPr>
          <p:cNvPr id="5" name="PlaceHolder 4"/>
          <p:cNvSpPr>
            <a:spLocks noGrp="1"/>
          </p:cNvSpPr>
          <p:nvPr>
            <p:ph type="sldNum" idx="10"/>
          </p:nvPr>
        </p:nvSpPr>
        <p:spPr>
          <a:xfrm>
            <a:off x="8558280" y="6483240"/>
            <a:ext cx="394920" cy="221760"/>
          </a:xfrm>
          <a:prstGeom prst="rect">
            <a:avLst/>
          </a:prstGeom>
        </p:spPr>
        <p:txBody>
          <a:bodyPr/>
          <a:lstStyle/>
          <a:p>
            <a:pPr>
              <a:lnSpc>
                <a:spcPct val="100000"/>
              </a:lnSpc>
            </a:pPr>
            <a:fld id="{404CBDD9-1453-49B4-ADDE-5E5FC2A17FE0}" type="slidenum">
              <a:rPr lang="en-US" sz="1100" b="0" strike="noStrike" spc="-1">
                <a:solidFill>
                  <a:srgbClr val="FFFFFF"/>
                </a:solidFill>
                <a:uFill>
                  <a:solidFill>
                    <a:srgbClr val="FFFFFF"/>
                  </a:solidFill>
                </a:uFill>
                <a:latin typeface="Arial"/>
                <a:ea typeface="MS PGothic"/>
              </a:rPr>
              <a:pPr>
                <a:lnSpc>
                  <a:spcPct val="100000"/>
                </a:lnSpc>
              </a:pPr>
              <a:t>‹#›</a:t>
            </a:fld>
            <a:endParaRPr lang="en-US" sz="1400" b="0" strike="noStrike" spc="-1" dirty="0">
              <a:solidFill>
                <a:srgbClr val="000000"/>
              </a:solidFill>
              <a:uFill>
                <a:solidFill>
                  <a:srgbClr val="FFFFFF"/>
                </a:solidFill>
              </a:uFill>
              <a:latin typeface="Times New Roman"/>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0" name="PlaceHolder 1"/>
          <p:cNvSpPr>
            <a:spLocks noGrp="1"/>
          </p:cNvSpPr>
          <p:nvPr>
            <p:ph type="title"/>
          </p:nvPr>
        </p:nvSpPr>
        <p:spPr>
          <a:xfrm>
            <a:off x="457200" y="274680"/>
            <a:ext cx="6833880" cy="1142640"/>
          </a:xfrm>
          <a:prstGeom prst="rect">
            <a:avLst/>
          </a:prstGeom>
        </p:spPr>
        <p:txBody>
          <a:bodyPr lIns="0" tIns="0" rIns="0" bIns="0" anchor="ctr"/>
          <a:lstStyle/>
          <a:p>
            <a:endParaRPr lang="en-US" sz="1000" b="0" strike="noStrike" spc="-1">
              <a:solidFill>
                <a:srgbClr val="000000"/>
              </a:solidFill>
              <a:uFill>
                <a:solidFill>
                  <a:srgbClr val="FFFFFF"/>
                </a:solidFill>
              </a:uFill>
              <a:latin typeface="Arial"/>
            </a:endParaRPr>
          </a:p>
        </p:txBody>
      </p:sp>
      <p:sp>
        <p:nvSpPr>
          <p:cNvPr id="4" name="PlaceHolder 4"/>
          <p:cNvSpPr>
            <a:spLocks noGrp="1"/>
          </p:cNvSpPr>
          <p:nvPr>
            <p:ph type="sldNum" idx="10"/>
          </p:nvPr>
        </p:nvSpPr>
        <p:spPr>
          <a:xfrm>
            <a:off x="8558280" y="6483240"/>
            <a:ext cx="394920" cy="221760"/>
          </a:xfrm>
          <a:prstGeom prst="rect">
            <a:avLst/>
          </a:prstGeom>
        </p:spPr>
        <p:txBody>
          <a:bodyPr/>
          <a:lstStyle/>
          <a:p>
            <a:pPr>
              <a:lnSpc>
                <a:spcPct val="100000"/>
              </a:lnSpc>
            </a:pPr>
            <a:fld id="{404CBDD9-1453-49B4-ADDE-5E5FC2A17FE0}" type="slidenum">
              <a:rPr lang="en-US" sz="1100" b="0" strike="noStrike" spc="-1">
                <a:solidFill>
                  <a:srgbClr val="FFFFFF"/>
                </a:solidFill>
                <a:uFill>
                  <a:solidFill>
                    <a:srgbClr val="FFFFFF"/>
                  </a:solidFill>
                </a:uFill>
                <a:latin typeface="Arial"/>
                <a:ea typeface="MS PGothic"/>
              </a:rPr>
              <a:pPr>
                <a:lnSpc>
                  <a:spcPct val="100000"/>
                </a:lnSpc>
              </a:pPr>
              <a:t>‹#›</a:t>
            </a:fld>
            <a:endParaRPr lang="en-US" sz="1400" b="0" strike="noStrike" spc="-1" dirty="0">
              <a:solidFill>
                <a:srgbClr val="000000"/>
              </a:solidFill>
              <a:uFill>
                <a:solidFill>
                  <a:srgbClr val="FFFFFF"/>
                </a:solidFill>
              </a:uFill>
              <a:latin typeface="Times New Roman"/>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Only" preserve="1">
  <p:cSld name="Centered Text">
    <p:spTree>
      <p:nvGrpSpPr>
        <p:cNvPr id="1" name=""/>
        <p:cNvGrpSpPr/>
        <p:nvPr/>
      </p:nvGrpSpPr>
      <p:grpSpPr>
        <a:xfrm>
          <a:off x="0" y="0"/>
          <a:ext cx="0" cy="0"/>
          <a:chOff x="0" y="0"/>
          <a:chExt cx="0" cy="0"/>
        </a:xfrm>
      </p:grpSpPr>
      <p:sp>
        <p:nvSpPr>
          <p:cNvPr id="21" name="PlaceHolder 1"/>
          <p:cNvSpPr>
            <a:spLocks noGrp="1"/>
          </p:cNvSpPr>
          <p:nvPr>
            <p:ph type="subTitle"/>
          </p:nvPr>
        </p:nvSpPr>
        <p:spPr>
          <a:xfrm>
            <a:off x="457200" y="274680"/>
            <a:ext cx="6833880" cy="5297760"/>
          </a:xfrm>
          <a:prstGeom prst="rect">
            <a:avLst/>
          </a:prstGeom>
        </p:spPr>
        <p:txBody>
          <a:bodyPr lIns="0" tIns="0" rIns="0" bIns="0" anchor="ctr"/>
          <a:lstStyle/>
          <a:p>
            <a:pPr algn="ctr"/>
            <a:endParaRPr lang="en-US" sz="3200" b="0" strike="noStrike" spc="-1">
              <a:solidFill>
                <a:srgbClr val="000000"/>
              </a:solidFill>
              <a:uFill>
                <a:solidFill>
                  <a:srgbClr val="FFFFFF"/>
                </a:solidFill>
              </a:uFill>
              <a:latin typeface="Arial"/>
            </a:endParaRPr>
          </a:p>
        </p:txBody>
      </p:sp>
      <p:sp>
        <p:nvSpPr>
          <p:cNvPr id="3" name="PlaceHolder 4"/>
          <p:cNvSpPr>
            <a:spLocks noGrp="1"/>
          </p:cNvSpPr>
          <p:nvPr>
            <p:ph type="sldNum" idx="10"/>
          </p:nvPr>
        </p:nvSpPr>
        <p:spPr>
          <a:xfrm>
            <a:off x="8558280" y="6483240"/>
            <a:ext cx="394920" cy="221760"/>
          </a:xfrm>
          <a:prstGeom prst="rect">
            <a:avLst/>
          </a:prstGeom>
        </p:spPr>
        <p:txBody>
          <a:bodyPr/>
          <a:lstStyle/>
          <a:p>
            <a:pPr>
              <a:lnSpc>
                <a:spcPct val="100000"/>
              </a:lnSpc>
            </a:pPr>
            <a:fld id="{404CBDD9-1453-49B4-ADDE-5E5FC2A17FE0}" type="slidenum">
              <a:rPr lang="en-US" sz="1100" b="0" strike="noStrike" spc="-1">
                <a:solidFill>
                  <a:srgbClr val="FFFFFF"/>
                </a:solidFill>
                <a:uFill>
                  <a:solidFill>
                    <a:srgbClr val="FFFFFF"/>
                  </a:solidFill>
                </a:uFill>
                <a:latin typeface="Arial"/>
                <a:ea typeface="MS PGothic"/>
              </a:rPr>
              <a:pPr>
                <a:lnSpc>
                  <a:spcPct val="100000"/>
                </a:lnSpc>
              </a:pPr>
              <a:t>‹#›</a:t>
            </a:fld>
            <a:endParaRPr lang="en-US" sz="1400" b="0" strike="noStrike" spc="-1" dirty="0">
              <a:solidFill>
                <a:srgbClr val="000000"/>
              </a:solidFill>
              <a:uFill>
                <a:solidFill>
                  <a:srgbClr val="FFFFFF"/>
                </a:solidFill>
              </a:uFill>
              <a:latin typeface="Times New Roman"/>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ObjAndObj" preserve="1">
  <p:cSld name="Title, 2 Content and Content">
    <p:spTree>
      <p:nvGrpSpPr>
        <p:cNvPr id="1" name=""/>
        <p:cNvGrpSpPr/>
        <p:nvPr/>
      </p:nvGrpSpPr>
      <p:grpSpPr>
        <a:xfrm>
          <a:off x="0" y="0"/>
          <a:ext cx="0" cy="0"/>
          <a:chOff x="0" y="0"/>
          <a:chExt cx="0" cy="0"/>
        </a:xfrm>
      </p:grpSpPr>
      <p:sp>
        <p:nvSpPr>
          <p:cNvPr id="22" name="PlaceHolder 1"/>
          <p:cNvSpPr>
            <a:spLocks noGrp="1"/>
          </p:cNvSpPr>
          <p:nvPr>
            <p:ph type="title"/>
          </p:nvPr>
        </p:nvSpPr>
        <p:spPr>
          <a:xfrm>
            <a:off x="457200" y="274680"/>
            <a:ext cx="6833880" cy="1142640"/>
          </a:xfrm>
          <a:prstGeom prst="rect">
            <a:avLst/>
          </a:prstGeom>
        </p:spPr>
        <p:txBody>
          <a:bodyPr lIns="0" tIns="0" rIns="0" bIns="0" anchor="ctr"/>
          <a:lstStyle/>
          <a:p>
            <a:endParaRPr lang="en-US" sz="1000" b="0" strike="noStrike" spc="-1">
              <a:solidFill>
                <a:srgbClr val="000000"/>
              </a:solidFill>
              <a:uFill>
                <a:solidFill>
                  <a:srgbClr val="FFFFFF"/>
                </a:solidFill>
              </a:uFill>
              <a:latin typeface="Arial"/>
            </a:endParaRPr>
          </a:p>
        </p:txBody>
      </p:sp>
      <p:sp>
        <p:nvSpPr>
          <p:cNvPr id="23" name="PlaceHolder 2"/>
          <p:cNvSpPr>
            <a:spLocks noGrp="1"/>
          </p:cNvSpPr>
          <p:nvPr>
            <p:ph type="body"/>
          </p:nvPr>
        </p:nvSpPr>
        <p:spPr>
          <a:xfrm>
            <a:off x="457200" y="1600200"/>
            <a:ext cx="4015800" cy="215856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
        <p:nvSpPr>
          <p:cNvPr id="24" name="PlaceHolder 3"/>
          <p:cNvSpPr>
            <a:spLocks noGrp="1"/>
          </p:cNvSpPr>
          <p:nvPr>
            <p:ph type="body"/>
          </p:nvPr>
        </p:nvSpPr>
        <p:spPr>
          <a:xfrm>
            <a:off x="457200" y="3964320"/>
            <a:ext cx="4015800" cy="215856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
        <p:nvSpPr>
          <p:cNvPr id="25" name="PlaceHolder 4"/>
          <p:cNvSpPr>
            <a:spLocks noGrp="1"/>
          </p:cNvSpPr>
          <p:nvPr>
            <p:ph type="body"/>
          </p:nvPr>
        </p:nvSpPr>
        <p:spPr>
          <a:xfrm>
            <a:off x="4674240" y="1600200"/>
            <a:ext cx="4015800" cy="452556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
        <p:nvSpPr>
          <p:cNvPr id="6" name="PlaceHolder 4"/>
          <p:cNvSpPr>
            <a:spLocks noGrp="1"/>
          </p:cNvSpPr>
          <p:nvPr>
            <p:ph type="sldNum" idx="10"/>
          </p:nvPr>
        </p:nvSpPr>
        <p:spPr>
          <a:xfrm>
            <a:off x="8558280" y="6483240"/>
            <a:ext cx="394920" cy="221760"/>
          </a:xfrm>
          <a:prstGeom prst="rect">
            <a:avLst/>
          </a:prstGeom>
        </p:spPr>
        <p:txBody>
          <a:bodyPr/>
          <a:lstStyle/>
          <a:p>
            <a:pPr>
              <a:lnSpc>
                <a:spcPct val="100000"/>
              </a:lnSpc>
            </a:pPr>
            <a:fld id="{404CBDD9-1453-49B4-ADDE-5E5FC2A17FE0}" type="slidenum">
              <a:rPr lang="en-US" sz="1100" b="0" strike="noStrike" spc="-1">
                <a:solidFill>
                  <a:srgbClr val="FFFFFF"/>
                </a:solidFill>
                <a:uFill>
                  <a:solidFill>
                    <a:srgbClr val="FFFFFF"/>
                  </a:solidFill>
                </a:uFill>
                <a:latin typeface="Arial"/>
                <a:ea typeface="MS PGothic"/>
              </a:rPr>
              <a:pPr>
                <a:lnSpc>
                  <a:spcPct val="100000"/>
                </a:lnSpc>
              </a:pPr>
              <a:t>‹#›</a:t>
            </a:fld>
            <a:endParaRPr lang="en-US" sz="1400" b="0" strike="noStrike" spc="-1" dirty="0">
              <a:solidFill>
                <a:srgbClr val="000000"/>
              </a:solidFill>
              <a:uFill>
                <a:solidFill>
                  <a:srgbClr val="FFFFFF"/>
                </a:solidFill>
              </a:uFill>
              <a:latin typeface="Times New Roman"/>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AndTwoObj" preserve="1">
  <p:cSld name="Title Content and 2 Content">
    <p:spTree>
      <p:nvGrpSpPr>
        <p:cNvPr id="1" name=""/>
        <p:cNvGrpSpPr/>
        <p:nvPr/>
      </p:nvGrpSpPr>
      <p:grpSpPr>
        <a:xfrm>
          <a:off x="0" y="0"/>
          <a:ext cx="0" cy="0"/>
          <a:chOff x="0" y="0"/>
          <a:chExt cx="0" cy="0"/>
        </a:xfrm>
      </p:grpSpPr>
      <p:sp>
        <p:nvSpPr>
          <p:cNvPr id="26" name="PlaceHolder 1"/>
          <p:cNvSpPr>
            <a:spLocks noGrp="1"/>
          </p:cNvSpPr>
          <p:nvPr>
            <p:ph type="title"/>
          </p:nvPr>
        </p:nvSpPr>
        <p:spPr>
          <a:xfrm>
            <a:off x="457200" y="274680"/>
            <a:ext cx="6833880" cy="1142640"/>
          </a:xfrm>
          <a:prstGeom prst="rect">
            <a:avLst/>
          </a:prstGeom>
        </p:spPr>
        <p:txBody>
          <a:bodyPr lIns="0" tIns="0" rIns="0" bIns="0" anchor="ctr"/>
          <a:lstStyle/>
          <a:p>
            <a:endParaRPr lang="en-US" sz="1000" b="0" strike="noStrike" spc="-1">
              <a:solidFill>
                <a:srgbClr val="000000"/>
              </a:solidFill>
              <a:uFill>
                <a:solidFill>
                  <a:srgbClr val="FFFFFF"/>
                </a:solidFill>
              </a:uFill>
              <a:latin typeface="Arial"/>
            </a:endParaRPr>
          </a:p>
        </p:txBody>
      </p:sp>
      <p:sp>
        <p:nvSpPr>
          <p:cNvPr id="27" name="PlaceHolder 2"/>
          <p:cNvSpPr>
            <a:spLocks noGrp="1"/>
          </p:cNvSpPr>
          <p:nvPr>
            <p:ph type="body"/>
          </p:nvPr>
        </p:nvSpPr>
        <p:spPr>
          <a:xfrm>
            <a:off x="457200" y="1600200"/>
            <a:ext cx="4015800" cy="452556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
        <p:nvSpPr>
          <p:cNvPr id="28" name="PlaceHolder 3"/>
          <p:cNvSpPr>
            <a:spLocks noGrp="1"/>
          </p:cNvSpPr>
          <p:nvPr>
            <p:ph type="body"/>
          </p:nvPr>
        </p:nvSpPr>
        <p:spPr>
          <a:xfrm>
            <a:off x="4674240" y="1600200"/>
            <a:ext cx="4015800" cy="215856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
        <p:nvSpPr>
          <p:cNvPr id="29" name="PlaceHolder 4"/>
          <p:cNvSpPr>
            <a:spLocks noGrp="1"/>
          </p:cNvSpPr>
          <p:nvPr>
            <p:ph type="body"/>
          </p:nvPr>
        </p:nvSpPr>
        <p:spPr>
          <a:xfrm>
            <a:off x="4674240" y="3964320"/>
            <a:ext cx="4015800" cy="215856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
        <p:nvSpPr>
          <p:cNvPr id="6" name="PlaceHolder 4"/>
          <p:cNvSpPr>
            <a:spLocks noGrp="1"/>
          </p:cNvSpPr>
          <p:nvPr>
            <p:ph type="sldNum" idx="10"/>
          </p:nvPr>
        </p:nvSpPr>
        <p:spPr>
          <a:xfrm>
            <a:off x="8558280" y="6483240"/>
            <a:ext cx="394920" cy="221760"/>
          </a:xfrm>
          <a:prstGeom prst="rect">
            <a:avLst/>
          </a:prstGeom>
        </p:spPr>
        <p:txBody>
          <a:bodyPr/>
          <a:lstStyle/>
          <a:p>
            <a:pPr>
              <a:lnSpc>
                <a:spcPct val="100000"/>
              </a:lnSpc>
            </a:pPr>
            <a:fld id="{404CBDD9-1453-49B4-ADDE-5E5FC2A17FE0}" type="slidenum">
              <a:rPr lang="en-US" sz="1100" b="0" strike="noStrike" spc="-1">
                <a:solidFill>
                  <a:srgbClr val="FFFFFF"/>
                </a:solidFill>
                <a:uFill>
                  <a:solidFill>
                    <a:srgbClr val="FFFFFF"/>
                  </a:solidFill>
                </a:uFill>
                <a:latin typeface="Arial"/>
                <a:ea typeface="MS PGothic"/>
              </a:rPr>
              <a:pPr>
                <a:lnSpc>
                  <a:spcPct val="100000"/>
                </a:lnSpc>
              </a:pPr>
              <a:t>‹#›</a:t>
            </a:fld>
            <a:endParaRPr lang="en-US" sz="1400" b="0" strike="noStrike" spc="-1" dirty="0">
              <a:solidFill>
                <a:srgbClr val="000000"/>
              </a:solidFill>
              <a:uFill>
                <a:solidFill>
                  <a:srgbClr val="FFFFFF"/>
                </a:solidFill>
              </a:uFill>
              <a:latin typeface="Times New Roman"/>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ObjOverTx" preserve="1">
  <p:cSld name="Title, 2 Content over Content">
    <p:spTree>
      <p:nvGrpSpPr>
        <p:cNvPr id="1" name=""/>
        <p:cNvGrpSpPr/>
        <p:nvPr/>
      </p:nvGrpSpPr>
      <p:grpSpPr>
        <a:xfrm>
          <a:off x="0" y="0"/>
          <a:ext cx="0" cy="0"/>
          <a:chOff x="0" y="0"/>
          <a:chExt cx="0" cy="0"/>
        </a:xfrm>
      </p:grpSpPr>
      <p:sp>
        <p:nvSpPr>
          <p:cNvPr id="30" name="PlaceHolder 1"/>
          <p:cNvSpPr>
            <a:spLocks noGrp="1"/>
          </p:cNvSpPr>
          <p:nvPr>
            <p:ph type="title"/>
          </p:nvPr>
        </p:nvSpPr>
        <p:spPr>
          <a:xfrm>
            <a:off x="457200" y="274680"/>
            <a:ext cx="6833880" cy="1142640"/>
          </a:xfrm>
          <a:prstGeom prst="rect">
            <a:avLst/>
          </a:prstGeom>
        </p:spPr>
        <p:txBody>
          <a:bodyPr lIns="0" tIns="0" rIns="0" bIns="0" anchor="ctr"/>
          <a:lstStyle/>
          <a:p>
            <a:endParaRPr lang="en-US" sz="1000" b="0" strike="noStrike" spc="-1">
              <a:solidFill>
                <a:srgbClr val="000000"/>
              </a:solidFill>
              <a:uFill>
                <a:solidFill>
                  <a:srgbClr val="FFFFFF"/>
                </a:solidFill>
              </a:uFill>
              <a:latin typeface="Arial"/>
            </a:endParaRPr>
          </a:p>
        </p:txBody>
      </p:sp>
      <p:sp>
        <p:nvSpPr>
          <p:cNvPr id="31" name="PlaceHolder 2"/>
          <p:cNvSpPr>
            <a:spLocks noGrp="1"/>
          </p:cNvSpPr>
          <p:nvPr>
            <p:ph type="body"/>
          </p:nvPr>
        </p:nvSpPr>
        <p:spPr>
          <a:xfrm>
            <a:off x="457200" y="1600200"/>
            <a:ext cx="4015800" cy="215856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
        <p:nvSpPr>
          <p:cNvPr id="32" name="PlaceHolder 3"/>
          <p:cNvSpPr>
            <a:spLocks noGrp="1"/>
          </p:cNvSpPr>
          <p:nvPr>
            <p:ph type="body"/>
          </p:nvPr>
        </p:nvSpPr>
        <p:spPr>
          <a:xfrm>
            <a:off x="4674240" y="1600200"/>
            <a:ext cx="4015800" cy="215856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
        <p:nvSpPr>
          <p:cNvPr id="33" name="PlaceHolder 4"/>
          <p:cNvSpPr>
            <a:spLocks noGrp="1"/>
          </p:cNvSpPr>
          <p:nvPr>
            <p:ph type="body"/>
          </p:nvPr>
        </p:nvSpPr>
        <p:spPr>
          <a:xfrm>
            <a:off x="457200" y="3964320"/>
            <a:ext cx="8229240" cy="215856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
        <p:nvSpPr>
          <p:cNvPr id="6" name="PlaceHolder 4"/>
          <p:cNvSpPr>
            <a:spLocks noGrp="1"/>
          </p:cNvSpPr>
          <p:nvPr>
            <p:ph type="sldNum" idx="10"/>
          </p:nvPr>
        </p:nvSpPr>
        <p:spPr>
          <a:xfrm>
            <a:off x="8558280" y="6483240"/>
            <a:ext cx="394920" cy="221760"/>
          </a:xfrm>
          <a:prstGeom prst="rect">
            <a:avLst/>
          </a:prstGeom>
        </p:spPr>
        <p:txBody>
          <a:bodyPr/>
          <a:lstStyle/>
          <a:p>
            <a:pPr>
              <a:lnSpc>
                <a:spcPct val="100000"/>
              </a:lnSpc>
            </a:pPr>
            <a:fld id="{404CBDD9-1453-49B4-ADDE-5E5FC2A17FE0}" type="slidenum">
              <a:rPr lang="en-US" sz="1100" b="0" strike="noStrike" spc="-1">
                <a:solidFill>
                  <a:srgbClr val="FFFFFF"/>
                </a:solidFill>
                <a:uFill>
                  <a:solidFill>
                    <a:srgbClr val="FFFFFF"/>
                  </a:solidFill>
                </a:uFill>
                <a:latin typeface="Arial"/>
                <a:ea typeface="MS PGothic"/>
              </a:rPr>
              <a:pPr>
                <a:lnSpc>
                  <a:spcPct val="100000"/>
                </a:lnSpc>
              </a:pPr>
              <a:t>‹#›</a:t>
            </a:fld>
            <a:endParaRPr lang="en-US" sz="1400" b="0" strike="noStrike" spc="-1" dirty="0">
              <a:solidFill>
                <a:srgbClr val="000000"/>
              </a:solidFill>
              <a:uFill>
                <a:solidFill>
                  <a:srgbClr val="FFFFFF"/>
                </a:solidFill>
              </a:uFill>
              <a:latin typeface="Times New Roman"/>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4.png"/><Relationship Id="rId2" Type="http://schemas.openxmlformats.org/officeDocument/2006/relationships/slideLayout" Target="../slideLayouts/slideLayout2.xml"/><Relationship Id="rId16" Type="http://schemas.openxmlformats.org/officeDocument/2006/relationships/image" Target="../media/image3.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theme" Target="../theme/theme2.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2" Type="http://schemas.openxmlformats.org/officeDocument/2006/relationships/slideLayout" Target="../slideLayouts/slideLayout14.xml"/><Relationship Id="rId16" Type="http://schemas.openxmlformats.org/officeDocument/2006/relationships/image" Target="../media/image3.jpeg"/><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5" Type="http://schemas.openxmlformats.org/officeDocument/2006/relationships/image" Target="../media/image2.jpeg"/><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 Id="rId14" Type="http://schemas.openxmlformats.org/officeDocument/2006/relationships/image" Target="../media/image1.jpe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2.xml"/><Relationship Id="rId13" Type="http://schemas.openxmlformats.org/officeDocument/2006/relationships/slideLayout" Target="../slideLayouts/slideLayout37.xml"/><Relationship Id="rId3" Type="http://schemas.openxmlformats.org/officeDocument/2006/relationships/slideLayout" Target="../slideLayouts/slideLayout27.xml"/><Relationship Id="rId7" Type="http://schemas.openxmlformats.org/officeDocument/2006/relationships/slideLayout" Target="../slideLayouts/slideLayout31.xml"/><Relationship Id="rId12" Type="http://schemas.openxmlformats.org/officeDocument/2006/relationships/slideLayout" Target="../slideLayouts/slideLayout36.xml"/><Relationship Id="rId17" Type="http://schemas.openxmlformats.org/officeDocument/2006/relationships/image" Target="../media/image3.jpeg"/><Relationship Id="rId2" Type="http://schemas.openxmlformats.org/officeDocument/2006/relationships/slideLayout" Target="../slideLayouts/slideLayout26.xml"/><Relationship Id="rId16" Type="http://schemas.openxmlformats.org/officeDocument/2006/relationships/image" Target="../media/image2.jpeg"/><Relationship Id="rId1" Type="http://schemas.openxmlformats.org/officeDocument/2006/relationships/slideLayout" Target="../slideLayouts/slideLayout25.xml"/><Relationship Id="rId6" Type="http://schemas.openxmlformats.org/officeDocument/2006/relationships/slideLayout" Target="../slideLayouts/slideLayout30.xml"/><Relationship Id="rId11" Type="http://schemas.openxmlformats.org/officeDocument/2006/relationships/slideLayout" Target="../slideLayouts/slideLayout35.xml"/><Relationship Id="rId5" Type="http://schemas.openxmlformats.org/officeDocument/2006/relationships/slideLayout" Target="../slideLayouts/slideLayout29.xml"/><Relationship Id="rId15" Type="http://schemas.openxmlformats.org/officeDocument/2006/relationships/image" Target="../media/image1.jpeg"/><Relationship Id="rId10" Type="http://schemas.openxmlformats.org/officeDocument/2006/relationships/slideLayout" Target="../slideLayouts/slideLayout34.xml"/><Relationship Id="rId4" Type="http://schemas.openxmlformats.org/officeDocument/2006/relationships/slideLayout" Target="../slideLayouts/slideLayout28.xml"/><Relationship Id="rId9" Type="http://schemas.openxmlformats.org/officeDocument/2006/relationships/slideLayout" Target="../slideLayouts/slideLayout33.xml"/><Relationship Id="rId14" Type="http://schemas.openxmlformats.org/officeDocument/2006/relationships/theme" Target="../theme/theme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13" name="Picture 7"/>
          <p:cNvPicPr/>
          <p:nvPr/>
        </p:nvPicPr>
        <p:blipFill>
          <a:blip r:embed="rId14"/>
          <a:stretch/>
        </p:blipFill>
        <p:spPr>
          <a:xfrm>
            <a:off x="8562960" y="6475320"/>
            <a:ext cx="364680" cy="239400"/>
          </a:xfrm>
          <a:prstGeom prst="rect">
            <a:avLst/>
          </a:prstGeom>
          <a:ln>
            <a:noFill/>
          </a:ln>
        </p:spPr>
      </p:pic>
      <p:pic>
        <p:nvPicPr>
          <p:cNvPr id="14" name="Picture 8"/>
          <p:cNvPicPr/>
          <p:nvPr/>
        </p:nvPicPr>
        <p:blipFill>
          <a:blip r:embed="rId15"/>
          <a:stretch/>
        </p:blipFill>
        <p:spPr>
          <a:xfrm>
            <a:off x="438120" y="6456240"/>
            <a:ext cx="4641480" cy="272520"/>
          </a:xfrm>
          <a:prstGeom prst="rect">
            <a:avLst/>
          </a:prstGeom>
          <a:ln>
            <a:noFill/>
          </a:ln>
        </p:spPr>
      </p:pic>
      <p:pic>
        <p:nvPicPr>
          <p:cNvPr id="2" name="Picture 6"/>
          <p:cNvPicPr/>
          <p:nvPr/>
        </p:nvPicPr>
        <p:blipFill>
          <a:blip r:embed="rId16"/>
          <a:stretch/>
        </p:blipFill>
        <p:spPr>
          <a:xfrm>
            <a:off x="7383600" y="189000"/>
            <a:ext cx="1493640" cy="869760"/>
          </a:xfrm>
          <a:prstGeom prst="rect">
            <a:avLst/>
          </a:prstGeom>
          <a:ln>
            <a:noFill/>
          </a:ln>
        </p:spPr>
      </p:pic>
      <p:sp>
        <p:nvSpPr>
          <p:cNvPr id="3" name="CustomShape 1"/>
          <p:cNvSpPr/>
          <p:nvPr/>
        </p:nvSpPr>
        <p:spPr>
          <a:xfrm>
            <a:off x="426960" y="6437160"/>
            <a:ext cx="4576320" cy="2426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lstStyle/>
          <a:p>
            <a:pPr>
              <a:lnSpc>
                <a:spcPct val="100000"/>
              </a:lnSpc>
            </a:pPr>
            <a:r>
              <a:rPr lang="en-US" sz="1000" b="0" strike="noStrike" spc="-1">
                <a:solidFill>
                  <a:srgbClr val="FFFFFF"/>
                </a:solidFill>
                <a:uFill>
                  <a:solidFill>
                    <a:srgbClr val="FFFFFF"/>
                  </a:solidFill>
                </a:uFill>
                <a:latin typeface="Arial"/>
              </a:rPr>
              <a:t>© 3GPP 2009     Mobile World Congress, Barcelona, 19</a:t>
            </a:r>
            <a:r>
              <a:rPr lang="en-US" sz="1000" b="0" strike="noStrike" spc="-1" baseline="30000">
                <a:solidFill>
                  <a:srgbClr val="FFFFFF"/>
                </a:solidFill>
                <a:uFill>
                  <a:solidFill>
                    <a:srgbClr val="FFFFFF"/>
                  </a:solidFill>
                </a:uFill>
                <a:latin typeface="Arial"/>
              </a:rPr>
              <a:t>th</a:t>
            </a:r>
            <a:r>
              <a:rPr lang="en-US" sz="1000" b="0" strike="noStrike" spc="-1">
                <a:solidFill>
                  <a:srgbClr val="FFFFFF"/>
                </a:solidFill>
                <a:uFill>
                  <a:solidFill>
                    <a:srgbClr val="FFFFFF"/>
                  </a:solidFill>
                </a:uFill>
                <a:latin typeface="Arial"/>
              </a:rPr>
              <a:t> February 2009</a:t>
            </a:r>
            <a:endParaRPr lang="en-US" sz="1800" b="0" strike="noStrike" spc="-1">
              <a:solidFill>
                <a:srgbClr val="000000"/>
              </a:solidFill>
              <a:uFill>
                <a:solidFill>
                  <a:srgbClr val="FFFFFF"/>
                </a:solidFill>
              </a:uFill>
              <a:latin typeface="Arial"/>
            </a:endParaRPr>
          </a:p>
        </p:txBody>
      </p:sp>
      <p:pic>
        <p:nvPicPr>
          <p:cNvPr id="4" name="Picture 7"/>
          <p:cNvPicPr/>
          <p:nvPr/>
        </p:nvPicPr>
        <p:blipFill>
          <a:blip r:embed="rId14"/>
          <a:stretch/>
        </p:blipFill>
        <p:spPr>
          <a:xfrm>
            <a:off x="8562960" y="6475320"/>
            <a:ext cx="364680" cy="239400"/>
          </a:xfrm>
          <a:prstGeom prst="rect">
            <a:avLst/>
          </a:prstGeom>
          <a:ln>
            <a:noFill/>
          </a:ln>
        </p:spPr>
      </p:pic>
      <p:pic>
        <p:nvPicPr>
          <p:cNvPr id="5" name="Picture 8"/>
          <p:cNvPicPr/>
          <p:nvPr/>
        </p:nvPicPr>
        <p:blipFill>
          <a:blip r:embed="rId15"/>
          <a:stretch/>
        </p:blipFill>
        <p:spPr>
          <a:xfrm>
            <a:off x="438120" y="6456240"/>
            <a:ext cx="4641480" cy="272520"/>
          </a:xfrm>
          <a:prstGeom prst="rect">
            <a:avLst/>
          </a:prstGeom>
          <a:ln>
            <a:noFill/>
          </a:ln>
        </p:spPr>
      </p:pic>
      <p:pic>
        <p:nvPicPr>
          <p:cNvPr id="6" name="Picture 6"/>
          <p:cNvPicPr/>
          <p:nvPr/>
        </p:nvPicPr>
        <p:blipFill>
          <a:blip r:embed="rId16"/>
          <a:stretch/>
        </p:blipFill>
        <p:spPr>
          <a:xfrm>
            <a:off x="7383600" y="189000"/>
            <a:ext cx="1493640" cy="869760"/>
          </a:xfrm>
          <a:prstGeom prst="rect">
            <a:avLst/>
          </a:prstGeom>
          <a:ln>
            <a:noFill/>
          </a:ln>
        </p:spPr>
      </p:pic>
      <p:pic>
        <p:nvPicPr>
          <p:cNvPr id="7" name="Picture 13"/>
          <p:cNvPicPr/>
          <p:nvPr/>
        </p:nvPicPr>
        <p:blipFill>
          <a:blip r:embed="rId14"/>
          <a:stretch/>
        </p:blipFill>
        <p:spPr>
          <a:xfrm>
            <a:off x="8562960" y="6475320"/>
            <a:ext cx="364680" cy="239400"/>
          </a:xfrm>
          <a:prstGeom prst="rect">
            <a:avLst/>
          </a:prstGeom>
          <a:ln>
            <a:noFill/>
          </a:ln>
        </p:spPr>
      </p:pic>
      <p:sp>
        <p:nvSpPr>
          <p:cNvPr id="8" name="CustomShape 2"/>
          <p:cNvSpPr/>
          <p:nvPr/>
        </p:nvSpPr>
        <p:spPr>
          <a:xfrm>
            <a:off x="436680" y="6470640"/>
            <a:ext cx="4576320" cy="2426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lstStyle/>
          <a:p>
            <a:pPr>
              <a:lnSpc>
                <a:spcPct val="100000"/>
              </a:lnSpc>
            </a:pPr>
            <a:r>
              <a:rPr lang="en-US" sz="1000" b="0" strike="noStrike" spc="-1" dirty="0">
                <a:solidFill>
                  <a:srgbClr val="FFFFFF"/>
                </a:solidFill>
                <a:uFill>
                  <a:solidFill>
                    <a:srgbClr val="FFFFFF"/>
                  </a:solidFill>
                </a:uFill>
                <a:latin typeface="Arial"/>
              </a:rPr>
              <a:t>© 3GPP 2018     TSG CT status report to TSG SA #82,</a:t>
            </a:r>
            <a:r>
              <a:rPr lang="en-US" sz="1000" b="0" strike="noStrike" spc="-1" baseline="0" dirty="0">
                <a:solidFill>
                  <a:srgbClr val="FFFFFF"/>
                </a:solidFill>
                <a:uFill>
                  <a:solidFill>
                    <a:srgbClr val="FFFFFF"/>
                  </a:solidFill>
                </a:uFill>
                <a:latin typeface="Arial"/>
              </a:rPr>
              <a:t> December</a:t>
            </a:r>
            <a:r>
              <a:rPr lang="en-US" sz="1000" b="0" strike="noStrike" spc="-1" dirty="0">
                <a:solidFill>
                  <a:srgbClr val="FFFFFF"/>
                </a:solidFill>
                <a:uFill>
                  <a:solidFill>
                    <a:srgbClr val="FFFFFF"/>
                  </a:solidFill>
                </a:uFill>
                <a:latin typeface="Arial"/>
              </a:rPr>
              <a:t> 2018</a:t>
            </a:r>
            <a:endParaRPr lang="en-US" sz="1800" b="0" strike="noStrike" spc="-1" dirty="0">
              <a:solidFill>
                <a:srgbClr val="000000"/>
              </a:solidFill>
              <a:uFill>
                <a:solidFill>
                  <a:srgbClr val="FFFFFF"/>
                </a:solidFill>
              </a:uFill>
              <a:latin typeface="Arial"/>
            </a:endParaRPr>
          </a:p>
        </p:txBody>
      </p:sp>
      <p:sp>
        <p:nvSpPr>
          <p:cNvPr id="9" name="CustomShape 3"/>
          <p:cNvSpPr/>
          <p:nvPr/>
        </p:nvSpPr>
        <p:spPr>
          <a:xfrm>
            <a:off x="8574120" y="6464160"/>
            <a:ext cx="394920" cy="221760"/>
          </a:xfrm>
          <a:prstGeom prst="rect">
            <a:avLst/>
          </a:prstGeom>
          <a:noFill/>
          <a:ln>
            <a:noFill/>
          </a:ln>
        </p:spPr>
        <p:style>
          <a:lnRef idx="0">
            <a:scrgbClr r="0" g="0" b="0"/>
          </a:lnRef>
          <a:fillRef idx="0">
            <a:scrgbClr r="0" g="0" b="0"/>
          </a:fillRef>
          <a:effectRef idx="0">
            <a:scrgbClr r="0" g="0" b="0"/>
          </a:effectRef>
          <a:fontRef idx="minor"/>
        </p:style>
      </p:sp>
      <p:sp>
        <p:nvSpPr>
          <p:cNvPr id="10" name="PlaceHolder 4"/>
          <p:cNvSpPr>
            <a:spLocks noGrp="1"/>
          </p:cNvSpPr>
          <p:nvPr>
            <p:ph type="body"/>
          </p:nvPr>
        </p:nvSpPr>
        <p:spPr>
          <a:xfrm>
            <a:off x="457200" y="1600200"/>
            <a:ext cx="8229240" cy="4525560"/>
          </a:xfrm>
          <a:prstGeom prst="rect">
            <a:avLst/>
          </a:prstGeom>
        </p:spPr>
        <p:txBody>
          <a:bodyPr/>
          <a:lstStyle/>
          <a:p>
            <a:pPr marL="343080" indent="-342720">
              <a:lnSpc>
                <a:spcPct val="100000"/>
              </a:lnSpc>
              <a:buBlip>
                <a:blip r:embed="rId17"/>
              </a:buBlip>
            </a:pPr>
            <a:r>
              <a:rPr lang="en-US" sz="2800" b="0" strike="noStrike" spc="-1" dirty="0">
                <a:solidFill>
                  <a:srgbClr val="000000"/>
                </a:solidFill>
                <a:uFill>
                  <a:solidFill>
                    <a:srgbClr val="FFFFFF"/>
                  </a:solidFill>
                </a:uFill>
                <a:latin typeface="Calibri"/>
              </a:rPr>
              <a:t>Click to edit Master text styles</a:t>
            </a:r>
          </a:p>
          <a:p>
            <a:pPr marL="743040" lvl="1" indent="-285480">
              <a:lnSpc>
                <a:spcPct val="100000"/>
              </a:lnSpc>
              <a:buClr>
                <a:srgbClr val="C00000"/>
              </a:buClr>
              <a:buFont typeface="Arial"/>
              <a:buChar char="•"/>
            </a:pPr>
            <a:r>
              <a:rPr lang="en-US" sz="2400" b="0" strike="noStrike" spc="-1" dirty="0">
                <a:solidFill>
                  <a:srgbClr val="000000"/>
                </a:solidFill>
                <a:uFill>
                  <a:solidFill>
                    <a:srgbClr val="FFFFFF"/>
                  </a:solidFill>
                </a:uFill>
                <a:latin typeface="Calibri"/>
              </a:rPr>
              <a:t>Second level</a:t>
            </a:r>
            <a:endParaRPr lang="en-US" sz="2800" b="0" strike="noStrike" spc="-1" dirty="0">
              <a:solidFill>
                <a:srgbClr val="000000"/>
              </a:solidFill>
              <a:uFill>
                <a:solidFill>
                  <a:srgbClr val="FFFFFF"/>
                </a:solidFill>
              </a:uFill>
              <a:latin typeface="Calibri"/>
            </a:endParaRPr>
          </a:p>
          <a:p>
            <a:pPr marL="1143000" lvl="2" indent="-228240">
              <a:lnSpc>
                <a:spcPct val="100000"/>
              </a:lnSpc>
              <a:buClr>
                <a:srgbClr val="000000"/>
              </a:buClr>
              <a:buFont typeface="Arial"/>
              <a:buChar char="•"/>
            </a:pPr>
            <a:r>
              <a:rPr lang="en-US" sz="2000" b="0" strike="noStrike" spc="-1" dirty="0">
                <a:solidFill>
                  <a:srgbClr val="000000"/>
                </a:solidFill>
                <a:uFill>
                  <a:solidFill>
                    <a:srgbClr val="FFFFFF"/>
                  </a:solidFill>
                </a:uFill>
                <a:latin typeface="Calibri"/>
              </a:rPr>
              <a:t>Third level</a:t>
            </a:r>
            <a:endParaRPr lang="en-US" sz="2800" b="0" strike="noStrike" spc="-1" dirty="0">
              <a:solidFill>
                <a:srgbClr val="000000"/>
              </a:solidFill>
              <a:uFill>
                <a:solidFill>
                  <a:srgbClr val="FFFFFF"/>
                </a:solidFill>
              </a:uFill>
              <a:latin typeface="Calibri"/>
            </a:endParaRPr>
          </a:p>
          <a:p>
            <a:pPr marL="1600200" lvl="3" indent="-228240">
              <a:lnSpc>
                <a:spcPct val="100000"/>
              </a:lnSpc>
              <a:buClr>
                <a:srgbClr val="000000"/>
              </a:buClr>
              <a:buFont typeface="Arial"/>
              <a:buChar char="–"/>
            </a:pPr>
            <a:r>
              <a:rPr lang="en-US" sz="1800" b="0" strike="noStrike" spc="-1" dirty="0">
                <a:solidFill>
                  <a:srgbClr val="000000"/>
                </a:solidFill>
                <a:uFill>
                  <a:solidFill>
                    <a:srgbClr val="FFFFFF"/>
                  </a:solidFill>
                </a:uFill>
                <a:latin typeface="Calibri"/>
              </a:rPr>
              <a:t>Fourth level</a:t>
            </a:r>
            <a:endParaRPr lang="en-US" sz="2800" b="0" strike="noStrike" spc="-1" dirty="0">
              <a:solidFill>
                <a:srgbClr val="000000"/>
              </a:solidFill>
              <a:uFill>
                <a:solidFill>
                  <a:srgbClr val="FFFFFF"/>
                </a:solidFill>
              </a:uFill>
              <a:latin typeface="Calibri"/>
            </a:endParaRPr>
          </a:p>
          <a:p>
            <a:pPr marL="2057400" lvl="4" indent="-228240">
              <a:lnSpc>
                <a:spcPct val="100000"/>
              </a:lnSpc>
              <a:buClr>
                <a:srgbClr val="000000"/>
              </a:buClr>
              <a:buFont typeface="Arial"/>
              <a:buChar char="»"/>
            </a:pPr>
            <a:r>
              <a:rPr lang="en-US" sz="1600" b="0" strike="noStrike" spc="-1" dirty="0">
                <a:solidFill>
                  <a:srgbClr val="000000"/>
                </a:solidFill>
                <a:uFill>
                  <a:solidFill>
                    <a:srgbClr val="FFFFFF"/>
                  </a:solidFill>
                </a:uFill>
                <a:latin typeface="Calibri"/>
              </a:rPr>
              <a:t>Fifth level</a:t>
            </a:r>
            <a:endParaRPr lang="en-US" sz="2800" b="0" strike="noStrike" spc="-1" dirty="0">
              <a:solidFill>
                <a:srgbClr val="000000"/>
              </a:solidFill>
              <a:uFill>
                <a:solidFill>
                  <a:srgbClr val="FFFFFF"/>
                </a:solidFill>
              </a:uFill>
              <a:latin typeface="Calibri"/>
            </a:endParaRPr>
          </a:p>
        </p:txBody>
      </p:sp>
      <p:sp>
        <p:nvSpPr>
          <p:cNvPr id="11" name="PlaceHolder 5"/>
          <p:cNvSpPr>
            <a:spLocks noGrp="1"/>
          </p:cNvSpPr>
          <p:nvPr>
            <p:ph type="title"/>
          </p:nvPr>
        </p:nvSpPr>
        <p:spPr>
          <a:xfrm>
            <a:off x="457200" y="274680"/>
            <a:ext cx="6833880" cy="1142640"/>
          </a:xfrm>
          <a:prstGeom prst="rect">
            <a:avLst/>
          </a:prstGeom>
        </p:spPr>
        <p:txBody>
          <a:bodyPr anchor="ctr"/>
          <a:lstStyle/>
          <a:p>
            <a:pPr algn="ctr">
              <a:lnSpc>
                <a:spcPct val="100000"/>
              </a:lnSpc>
            </a:pPr>
            <a:r>
              <a:rPr lang="en-US" sz="3200" b="0" strike="noStrike" spc="-1">
                <a:solidFill>
                  <a:srgbClr val="FF0000"/>
                </a:solidFill>
                <a:uFill>
                  <a:solidFill>
                    <a:srgbClr val="FFFFFF"/>
                  </a:solidFill>
                </a:uFill>
                <a:latin typeface="Calibri"/>
              </a:rPr>
              <a:t>Click to edit Master title style</a:t>
            </a:r>
            <a:endParaRPr lang="en-US" sz="3200" b="0" strike="noStrike" spc="-1">
              <a:solidFill>
                <a:srgbClr val="000000"/>
              </a:solidFill>
              <a:uFill>
                <a:solidFill>
                  <a:srgbClr val="FFFFFF"/>
                </a:solidFill>
              </a:uFill>
              <a:latin typeface="Arial"/>
            </a:endParaRPr>
          </a:p>
        </p:txBody>
      </p:sp>
      <p:sp>
        <p:nvSpPr>
          <p:cNvPr id="15" name="PlaceHolder 4"/>
          <p:cNvSpPr>
            <a:spLocks noGrp="1"/>
          </p:cNvSpPr>
          <p:nvPr>
            <p:ph type="sldNum" idx="4"/>
          </p:nvPr>
        </p:nvSpPr>
        <p:spPr>
          <a:xfrm>
            <a:off x="8558280" y="6483240"/>
            <a:ext cx="394920" cy="221760"/>
          </a:xfrm>
          <a:prstGeom prst="rect">
            <a:avLst/>
          </a:prstGeom>
        </p:spPr>
        <p:txBody>
          <a:bodyPr/>
          <a:lstStyle/>
          <a:p>
            <a:pPr>
              <a:lnSpc>
                <a:spcPct val="100000"/>
              </a:lnSpc>
            </a:pPr>
            <a:fld id="{404CBDD9-1453-49B4-ADDE-5E5FC2A17FE0}" type="slidenum">
              <a:rPr lang="en-US" sz="1100" b="0" strike="noStrike" spc="-1">
                <a:solidFill>
                  <a:srgbClr val="FFFFFF"/>
                </a:solidFill>
                <a:uFill>
                  <a:solidFill>
                    <a:srgbClr val="FFFFFF"/>
                  </a:solidFill>
                </a:uFill>
                <a:latin typeface="Arial"/>
                <a:ea typeface="MS PGothic"/>
              </a:rPr>
              <a:pPr>
                <a:lnSpc>
                  <a:spcPct val="100000"/>
                </a:lnSpc>
              </a:pPr>
              <a:t>‹#›</a:t>
            </a:fld>
            <a:endParaRPr lang="en-US" sz="1400" b="0" strike="noStrike" spc="-1" dirty="0">
              <a:solidFill>
                <a:srgbClr val="000000"/>
              </a:solidFill>
              <a:uFill>
                <a:solidFill>
                  <a:srgbClr val="FFFFFF"/>
                </a:solidFill>
              </a:uFill>
              <a:latin typeface="Times New Roman"/>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hf hdr="0" ftr="0" dt="0"/>
  <p:txStyles>
    <p:titleStyle/>
    <p:bodyStyle/>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49" name="Picture 7"/>
          <p:cNvPicPr/>
          <p:nvPr/>
        </p:nvPicPr>
        <p:blipFill>
          <a:blip r:embed="rId14"/>
          <a:stretch/>
        </p:blipFill>
        <p:spPr>
          <a:xfrm>
            <a:off x="8562960" y="6475320"/>
            <a:ext cx="364680" cy="239400"/>
          </a:xfrm>
          <a:prstGeom prst="rect">
            <a:avLst/>
          </a:prstGeom>
          <a:ln>
            <a:noFill/>
          </a:ln>
        </p:spPr>
      </p:pic>
      <p:pic>
        <p:nvPicPr>
          <p:cNvPr id="50" name="Picture 8"/>
          <p:cNvPicPr/>
          <p:nvPr/>
        </p:nvPicPr>
        <p:blipFill>
          <a:blip r:embed="rId15"/>
          <a:stretch/>
        </p:blipFill>
        <p:spPr>
          <a:xfrm>
            <a:off x="438120" y="6456240"/>
            <a:ext cx="4641480" cy="272520"/>
          </a:xfrm>
          <a:prstGeom prst="rect">
            <a:avLst/>
          </a:prstGeom>
          <a:ln>
            <a:noFill/>
          </a:ln>
        </p:spPr>
      </p:pic>
      <p:pic>
        <p:nvPicPr>
          <p:cNvPr id="51" name="Picture 6"/>
          <p:cNvPicPr/>
          <p:nvPr/>
        </p:nvPicPr>
        <p:blipFill>
          <a:blip r:embed="rId16"/>
          <a:stretch/>
        </p:blipFill>
        <p:spPr>
          <a:xfrm>
            <a:off x="7383600" y="189000"/>
            <a:ext cx="1493640" cy="869760"/>
          </a:xfrm>
          <a:prstGeom prst="rect">
            <a:avLst/>
          </a:prstGeom>
          <a:ln>
            <a:noFill/>
          </a:ln>
        </p:spPr>
      </p:pic>
      <p:sp>
        <p:nvSpPr>
          <p:cNvPr id="52" name="CustomShape 1"/>
          <p:cNvSpPr/>
          <p:nvPr/>
        </p:nvSpPr>
        <p:spPr>
          <a:xfrm>
            <a:off x="426960" y="6437160"/>
            <a:ext cx="4576320" cy="2426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lstStyle/>
          <a:p>
            <a:pPr>
              <a:lnSpc>
                <a:spcPct val="100000"/>
              </a:lnSpc>
            </a:pPr>
            <a:r>
              <a:rPr lang="en-US" sz="1000" b="0" strike="noStrike" spc="-1">
                <a:solidFill>
                  <a:srgbClr val="FFFFFF"/>
                </a:solidFill>
                <a:uFill>
                  <a:solidFill>
                    <a:srgbClr val="FFFFFF"/>
                  </a:solidFill>
                </a:uFill>
                <a:latin typeface="Arial"/>
              </a:rPr>
              <a:t>© 3GPP 2009     Mobile World Congress, Barcelona, 19</a:t>
            </a:r>
            <a:r>
              <a:rPr lang="en-US" sz="1000" b="0" strike="noStrike" spc="-1" baseline="30000">
                <a:solidFill>
                  <a:srgbClr val="FFFFFF"/>
                </a:solidFill>
                <a:uFill>
                  <a:solidFill>
                    <a:srgbClr val="FFFFFF"/>
                  </a:solidFill>
                </a:uFill>
                <a:latin typeface="Arial"/>
              </a:rPr>
              <a:t>th</a:t>
            </a:r>
            <a:r>
              <a:rPr lang="en-US" sz="1000" b="0" strike="noStrike" spc="-1">
                <a:solidFill>
                  <a:srgbClr val="FFFFFF"/>
                </a:solidFill>
                <a:uFill>
                  <a:solidFill>
                    <a:srgbClr val="FFFFFF"/>
                  </a:solidFill>
                </a:uFill>
                <a:latin typeface="Arial"/>
              </a:rPr>
              <a:t> February 2009</a:t>
            </a:r>
            <a:endParaRPr lang="en-US" sz="1800" b="0" strike="noStrike" spc="-1">
              <a:solidFill>
                <a:srgbClr val="000000"/>
              </a:solidFill>
              <a:uFill>
                <a:solidFill>
                  <a:srgbClr val="FFFFFF"/>
                </a:solidFill>
              </a:uFill>
              <a:latin typeface="Arial"/>
            </a:endParaRPr>
          </a:p>
        </p:txBody>
      </p:sp>
      <p:pic>
        <p:nvPicPr>
          <p:cNvPr id="53" name="Picture 7"/>
          <p:cNvPicPr/>
          <p:nvPr/>
        </p:nvPicPr>
        <p:blipFill>
          <a:blip r:embed="rId14"/>
          <a:stretch/>
        </p:blipFill>
        <p:spPr>
          <a:xfrm>
            <a:off x="8562960" y="6475320"/>
            <a:ext cx="364680" cy="239400"/>
          </a:xfrm>
          <a:prstGeom prst="rect">
            <a:avLst/>
          </a:prstGeom>
          <a:ln>
            <a:noFill/>
          </a:ln>
        </p:spPr>
      </p:pic>
      <p:pic>
        <p:nvPicPr>
          <p:cNvPr id="54" name="Picture 8"/>
          <p:cNvPicPr/>
          <p:nvPr/>
        </p:nvPicPr>
        <p:blipFill>
          <a:blip r:embed="rId15"/>
          <a:stretch/>
        </p:blipFill>
        <p:spPr>
          <a:xfrm>
            <a:off x="438120" y="6456240"/>
            <a:ext cx="4641480" cy="272520"/>
          </a:xfrm>
          <a:prstGeom prst="rect">
            <a:avLst/>
          </a:prstGeom>
          <a:ln>
            <a:noFill/>
          </a:ln>
        </p:spPr>
      </p:pic>
      <p:pic>
        <p:nvPicPr>
          <p:cNvPr id="55" name="Picture 6"/>
          <p:cNvPicPr/>
          <p:nvPr/>
        </p:nvPicPr>
        <p:blipFill>
          <a:blip r:embed="rId16"/>
          <a:stretch/>
        </p:blipFill>
        <p:spPr>
          <a:xfrm>
            <a:off x="7383600" y="189000"/>
            <a:ext cx="1493640" cy="869760"/>
          </a:xfrm>
          <a:prstGeom prst="rect">
            <a:avLst/>
          </a:prstGeom>
          <a:ln>
            <a:noFill/>
          </a:ln>
        </p:spPr>
      </p:pic>
      <p:pic>
        <p:nvPicPr>
          <p:cNvPr id="56" name="Picture 13"/>
          <p:cNvPicPr/>
          <p:nvPr/>
        </p:nvPicPr>
        <p:blipFill>
          <a:blip r:embed="rId14"/>
          <a:stretch/>
        </p:blipFill>
        <p:spPr>
          <a:xfrm>
            <a:off x="8562960" y="6475320"/>
            <a:ext cx="364680" cy="239400"/>
          </a:xfrm>
          <a:prstGeom prst="rect">
            <a:avLst/>
          </a:prstGeom>
          <a:ln>
            <a:noFill/>
          </a:ln>
        </p:spPr>
      </p:pic>
      <p:sp>
        <p:nvSpPr>
          <p:cNvPr id="57" name="CustomShape 2"/>
          <p:cNvSpPr/>
          <p:nvPr/>
        </p:nvSpPr>
        <p:spPr>
          <a:xfrm>
            <a:off x="436680" y="6470640"/>
            <a:ext cx="4576320" cy="2426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lstStyle/>
          <a:p>
            <a:pPr>
              <a:lnSpc>
                <a:spcPct val="100000"/>
              </a:lnSpc>
            </a:pPr>
            <a:r>
              <a:rPr lang="en-US" sz="1000" b="0" strike="noStrike" spc="-1" dirty="0">
                <a:solidFill>
                  <a:srgbClr val="FFFFFF"/>
                </a:solidFill>
                <a:uFill>
                  <a:solidFill>
                    <a:srgbClr val="FFFFFF"/>
                  </a:solidFill>
                </a:uFill>
                <a:latin typeface="Arial"/>
              </a:rPr>
              <a:t>© 3GPP 2018     TSG CT status report to TSG SA #82, December 2018</a:t>
            </a:r>
            <a:endParaRPr lang="en-US" sz="1800" b="0" strike="noStrike" spc="-1" dirty="0">
              <a:solidFill>
                <a:srgbClr val="000000"/>
              </a:solidFill>
              <a:uFill>
                <a:solidFill>
                  <a:srgbClr val="FFFFFF"/>
                </a:solidFill>
              </a:uFill>
              <a:latin typeface="Arial"/>
            </a:endParaRPr>
          </a:p>
        </p:txBody>
      </p:sp>
      <p:sp>
        <p:nvSpPr>
          <p:cNvPr id="58" name="CustomShape 3"/>
          <p:cNvSpPr/>
          <p:nvPr/>
        </p:nvSpPr>
        <p:spPr>
          <a:xfrm>
            <a:off x="8574120" y="6464160"/>
            <a:ext cx="394920" cy="221760"/>
          </a:xfrm>
          <a:prstGeom prst="rect">
            <a:avLst/>
          </a:prstGeom>
          <a:noFill/>
          <a:ln>
            <a:noFill/>
          </a:ln>
        </p:spPr>
        <p:style>
          <a:lnRef idx="0">
            <a:scrgbClr r="0" g="0" b="0"/>
          </a:lnRef>
          <a:fillRef idx="0">
            <a:scrgbClr r="0" g="0" b="0"/>
          </a:fillRef>
          <a:effectRef idx="0">
            <a:scrgbClr r="0" g="0" b="0"/>
          </a:effectRef>
          <a:fontRef idx="minor"/>
        </p:style>
      </p:sp>
      <p:sp>
        <p:nvSpPr>
          <p:cNvPr id="59" name="PlaceHolder 4"/>
          <p:cNvSpPr>
            <a:spLocks noGrp="1"/>
          </p:cNvSpPr>
          <p:nvPr>
            <p:ph type="sldNum"/>
          </p:nvPr>
        </p:nvSpPr>
        <p:spPr>
          <a:xfrm>
            <a:off x="8558280" y="6483240"/>
            <a:ext cx="394920" cy="221760"/>
          </a:xfrm>
          <a:prstGeom prst="rect">
            <a:avLst/>
          </a:prstGeom>
        </p:spPr>
        <p:txBody>
          <a:bodyPr/>
          <a:lstStyle/>
          <a:p>
            <a:pPr>
              <a:lnSpc>
                <a:spcPct val="100000"/>
              </a:lnSpc>
            </a:pPr>
            <a:fld id="{404CBDD9-1453-49B4-ADDE-5E5FC2A17FE0}" type="slidenum">
              <a:rPr lang="en-US" sz="1100" b="0" strike="noStrike" spc="-1">
                <a:solidFill>
                  <a:srgbClr val="FFFFFF"/>
                </a:solidFill>
                <a:uFill>
                  <a:solidFill>
                    <a:srgbClr val="FFFFFF"/>
                  </a:solidFill>
                </a:uFill>
                <a:latin typeface="Arial"/>
                <a:ea typeface="MS PGothic"/>
              </a:rPr>
              <a:pPr>
                <a:lnSpc>
                  <a:spcPct val="100000"/>
                </a:lnSpc>
              </a:pPr>
              <a:t>‹#›</a:t>
            </a:fld>
            <a:endParaRPr lang="en-US" sz="1400" b="0" strike="noStrike" spc="-1" dirty="0">
              <a:solidFill>
                <a:srgbClr val="000000"/>
              </a:solidFill>
              <a:uFill>
                <a:solidFill>
                  <a:srgbClr val="FFFFFF"/>
                </a:solidFill>
              </a:uFill>
              <a:latin typeface="Times New Roman"/>
            </a:endParaRPr>
          </a:p>
        </p:txBody>
      </p:sp>
      <p:sp>
        <p:nvSpPr>
          <p:cNvPr id="60" name="PlaceHolder 5"/>
          <p:cNvSpPr>
            <a:spLocks noGrp="1"/>
          </p:cNvSpPr>
          <p:nvPr>
            <p:ph type="title"/>
          </p:nvPr>
        </p:nvSpPr>
        <p:spPr>
          <a:xfrm>
            <a:off x="457200" y="273600"/>
            <a:ext cx="8229240" cy="1144800"/>
          </a:xfrm>
          <a:prstGeom prst="rect">
            <a:avLst/>
          </a:prstGeom>
        </p:spPr>
        <p:txBody>
          <a:bodyPr lIns="0" tIns="0" rIns="0" bIns="0" anchor="ctr"/>
          <a:lstStyle/>
          <a:p>
            <a:r>
              <a:rPr lang="en-US" sz="1000" b="0" strike="noStrike" spc="-1">
                <a:solidFill>
                  <a:srgbClr val="000000"/>
                </a:solidFill>
                <a:uFill>
                  <a:solidFill>
                    <a:srgbClr val="FFFFFF"/>
                  </a:solidFill>
                </a:uFill>
                <a:latin typeface="Arial"/>
              </a:rPr>
              <a:t>Click to edit the title text format</a:t>
            </a:r>
          </a:p>
        </p:txBody>
      </p:sp>
      <p:sp>
        <p:nvSpPr>
          <p:cNvPr id="61" name="PlaceHolder 6"/>
          <p:cNvSpPr>
            <a:spLocks noGrp="1"/>
          </p:cNvSpPr>
          <p:nvPr>
            <p:ph type="body"/>
          </p:nvPr>
        </p:nvSpPr>
        <p:spPr>
          <a:xfrm>
            <a:off x="457200" y="1604520"/>
            <a:ext cx="8229240" cy="3977280"/>
          </a:xfrm>
          <a:prstGeom prst="rect">
            <a:avLst/>
          </a:prstGeom>
        </p:spPr>
        <p:txBody>
          <a:bodyPr lIns="0" tIns="0" rIns="0" bIns="0"/>
          <a:lstStyle/>
          <a:p>
            <a:pPr marL="432000" indent="-324000">
              <a:buClr>
                <a:srgbClr val="000000"/>
              </a:buClr>
              <a:buSzPct val="45000"/>
              <a:buFont typeface="Wingdings" charset="2"/>
              <a:buChar char=""/>
            </a:pPr>
            <a:r>
              <a:rPr lang="en-US" sz="2800" b="0" strike="noStrike" spc="-1">
                <a:solidFill>
                  <a:srgbClr val="000000"/>
                </a:solidFill>
                <a:uFill>
                  <a:solidFill>
                    <a:srgbClr val="FFFFFF"/>
                  </a:solidFill>
                </a:uFill>
                <a:latin typeface="Calibri"/>
              </a:rPr>
              <a:t>Click to edit the outline text format</a:t>
            </a:r>
          </a:p>
          <a:p>
            <a:pPr marL="864000" lvl="1" indent="-324000">
              <a:buClr>
                <a:srgbClr val="000000"/>
              </a:buClr>
              <a:buSzPct val="75000"/>
              <a:buFont typeface="Symbol" charset="2"/>
              <a:buChar char=""/>
            </a:pPr>
            <a:r>
              <a:rPr lang="en-US" sz="2000" b="0" strike="noStrike" spc="-1">
                <a:solidFill>
                  <a:srgbClr val="000000"/>
                </a:solidFill>
                <a:uFill>
                  <a:solidFill>
                    <a:srgbClr val="FFFFFF"/>
                  </a:solidFill>
                </a:uFill>
                <a:latin typeface="Calibri"/>
              </a:rPr>
              <a:t>Second Outline Level</a:t>
            </a:r>
          </a:p>
          <a:p>
            <a:pPr marL="1296000" lvl="2" indent="-288000">
              <a:buClr>
                <a:srgbClr val="000000"/>
              </a:buClr>
              <a:buSzPct val="45000"/>
              <a:buFont typeface="Wingdings" charset="2"/>
              <a:buChar char=""/>
            </a:pPr>
            <a:r>
              <a:rPr lang="en-US" sz="1800" b="0" strike="noStrike" spc="-1">
                <a:solidFill>
                  <a:srgbClr val="000000"/>
                </a:solidFill>
                <a:uFill>
                  <a:solidFill>
                    <a:srgbClr val="FFFFFF"/>
                  </a:solidFill>
                </a:uFill>
                <a:latin typeface="Calibri"/>
              </a:rPr>
              <a:t>Third Outline Level</a:t>
            </a:r>
          </a:p>
          <a:p>
            <a:pPr marL="1728000" lvl="3" indent="-216000">
              <a:buClr>
                <a:srgbClr val="000000"/>
              </a:buClr>
              <a:buSzPct val="75000"/>
              <a:buFont typeface="Symbol" charset="2"/>
              <a:buChar char=""/>
            </a:pPr>
            <a:r>
              <a:rPr lang="en-US" sz="1600" b="0" strike="noStrike" spc="-1">
                <a:solidFill>
                  <a:srgbClr val="000000"/>
                </a:solidFill>
                <a:uFill>
                  <a:solidFill>
                    <a:srgbClr val="FFFFFF"/>
                  </a:solidFill>
                </a:uFill>
                <a:latin typeface="Calibri"/>
              </a:rPr>
              <a:t>Fourth Outline Level</a:t>
            </a:r>
          </a:p>
          <a:p>
            <a:pPr marL="2160000" lvl="4" indent="-216000">
              <a:buClr>
                <a:srgbClr val="000000"/>
              </a:buClr>
              <a:buSzPct val="45000"/>
              <a:buFont typeface="Wingdings" charset="2"/>
              <a:buChar char=""/>
            </a:pPr>
            <a:r>
              <a:rPr lang="en-US" sz="2000" b="0" strike="noStrike" spc="-1">
                <a:solidFill>
                  <a:srgbClr val="000000"/>
                </a:solidFill>
                <a:uFill>
                  <a:solidFill>
                    <a:srgbClr val="FFFFFF"/>
                  </a:solidFill>
                </a:uFill>
                <a:latin typeface="Calibri"/>
              </a:rPr>
              <a:t>Fifth Outline Level</a:t>
            </a:r>
          </a:p>
          <a:p>
            <a:pPr marL="2592000" lvl="5" indent="-216000">
              <a:buClr>
                <a:srgbClr val="000000"/>
              </a:buClr>
              <a:buSzPct val="45000"/>
              <a:buFont typeface="Wingdings" charset="2"/>
              <a:buChar char=""/>
            </a:pPr>
            <a:r>
              <a:rPr lang="en-US" sz="2000" b="0" strike="noStrike" spc="-1">
                <a:solidFill>
                  <a:srgbClr val="000000"/>
                </a:solidFill>
                <a:uFill>
                  <a:solidFill>
                    <a:srgbClr val="FFFFFF"/>
                  </a:solidFill>
                </a:uFill>
                <a:latin typeface="Calibri"/>
              </a:rPr>
              <a:t>Sixth Outline Level</a:t>
            </a:r>
          </a:p>
          <a:p>
            <a:pPr marL="3024000" lvl="6" indent="-216000">
              <a:buClr>
                <a:srgbClr val="000000"/>
              </a:buClr>
              <a:buSzPct val="45000"/>
              <a:buFont typeface="Wingdings" charset="2"/>
              <a:buChar char=""/>
            </a:pPr>
            <a:r>
              <a:rPr lang="en-US" sz="2000" b="0" strike="noStrike" spc="-1">
                <a:solidFill>
                  <a:srgbClr val="000000"/>
                </a:solidFill>
                <a:uFill>
                  <a:solidFill>
                    <a:srgbClr val="FFFFFF"/>
                  </a:solidFill>
                </a:uFill>
                <a:latin typeface="Calibri"/>
              </a:rPr>
              <a:t>Seventh Outline Level</a:t>
            </a:r>
          </a:p>
        </p:txBody>
      </p:sp>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Lst>
  <p:hf hdr="0" ftr="0" dt="0"/>
  <p:txStyles>
    <p:titleStyle/>
    <p:bodyStyle/>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98" name="Picture 7"/>
          <p:cNvPicPr/>
          <p:nvPr/>
        </p:nvPicPr>
        <p:blipFill>
          <a:blip r:embed="rId15"/>
          <a:stretch/>
        </p:blipFill>
        <p:spPr>
          <a:xfrm>
            <a:off x="8562960" y="6475320"/>
            <a:ext cx="364680" cy="239400"/>
          </a:xfrm>
          <a:prstGeom prst="rect">
            <a:avLst/>
          </a:prstGeom>
          <a:ln>
            <a:noFill/>
          </a:ln>
        </p:spPr>
      </p:pic>
      <p:pic>
        <p:nvPicPr>
          <p:cNvPr id="99" name="Picture 8"/>
          <p:cNvPicPr/>
          <p:nvPr/>
        </p:nvPicPr>
        <p:blipFill>
          <a:blip r:embed="rId16"/>
          <a:stretch/>
        </p:blipFill>
        <p:spPr>
          <a:xfrm>
            <a:off x="438120" y="6456240"/>
            <a:ext cx="4641480" cy="272520"/>
          </a:xfrm>
          <a:prstGeom prst="rect">
            <a:avLst/>
          </a:prstGeom>
          <a:ln>
            <a:noFill/>
          </a:ln>
        </p:spPr>
      </p:pic>
      <p:pic>
        <p:nvPicPr>
          <p:cNvPr id="100" name="Picture 6"/>
          <p:cNvPicPr/>
          <p:nvPr/>
        </p:nvPicPr>
        <p:blipFill>
          <a:blip r:embed="rId17"/>
          <a:stretch/>
        </p:blipFill>
        <p:spPr>
          <a:xfrm>
            <a:off x="7383600" y="189000"/>
            <a:ext cx="1493640" cy="869760"/>
          </a:xfrm>
          <a:prstGeom prst="rect">
            <a:avLst/>
          </a:prstGeom>
          <a:ln>
            <a:noFill/>
          </a:ln>
        </p:spPr>
      </p:pic>
      <p:sp>
        <p:nvSpPr>
          <p:cNvPr id="101" name="CustomShape 1"/>
          <p:cNvSpPr/>
          <p:nvPr/>
        </p:nvSpPr>
        <p:spPr>
          <a:xfrm>
            <a:off x="426960" y="6437160"/>
            <a:ext cx="4576320" cy="2426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lstStyle/>
          <a:p>
            <a:pPr>
              <a:lnSpc>
                <a:spcPct val="100000"/>
              </a:lnSpc>
            </a:pPr>
            <a:r>
              <a:rPr lang="en-US" sz="1000" b="0" strike="noStrike" spc="-1">
                <a:solidFill>
                  <a:srgbClr val="FFFFFF"/>
                </a:solidFill>
                <a:uFill>
                  <a:solidFill>
                    <a:srgbClr val="FFFFFF"/>
                  </a:solidFill>
                </a:uFill>
                <a:latin typeface="Arial"/>
              </a:rPr>
              <a:t>© 3GPP 2009     Mobile World Congress, Barcelona, 19</a:t>
            </a:r>
            <a:r>
              <a:rPr lang="en-US" sz="1000" b="0" strike="noStrike" spc="-1" baseline="30000">
                <a:solidFill>
                  <a:srgbClr val="FFFFFF"/>
                </a:solidFill>
                <a:uFill>
                  <a:solidFill>
                    <a:srgbClr val="FFFFFF"/>
                  </a:solidFill>
                </a:uFill>
                <a:latin typeface="Arial"/>
              </a:rPr>
              <a:t>th</a:t>
            </a:r>
            <a:r>
              <a:rPr lang="en-US" sz="1000" b="0" strike="noStrike" spc="-1">
                <a:solidFill>
                  <a:srgbClr val="FFFFFF"/>
                </a:solidFill>
                <a:uFill>
                  <a:solidFill>
                    <a:srgbClr val="FFFFFF"/>
                  </a:solidFill>
                </a:uFill>
                <a:latin typeface="Arial"/>
              </a:rPr>
              <a:t> February 2009</a:t>
            </a:r>
            <a:endParaRPr lang="en-US" sz="1800" b="0" strike="noStrike" spc="-1">
              <a:solidFill>
                <a:srgbClr val="000000"/>
              </a:solidFill>
              <a:uFill>
                <a:solidFill>
                  <a:srgbClr val="FFFFFF"/>
                </a:solidFill>
              </a:uFill>
              <a:latin typeface="Arial"/>
            </a:endParaRPr>
          </a:p>
        </p:txBody>
      </p:sp>
      <p:pic>
        <p:nvPicPr>
          <p:cNvPr id="102" name="Picture 7"/>
          <p:cNvPicPr/>
          <p:nvPr/>
        </p:nvPicPr>
        <p:blipFill>
          <a:blip r:embed="rId15"/>
          <a:stretch/>
        </p:blipFill>
        <p:spPr>
          <a:xfrm>
            <a:off x="8562960" y="6475320"/>
            <a:ext cx="364680" cy="239400"/>
          </a:xfrm>
          <a:prstGeom prst="rect">
            <a:avLst/>
          </a:prstGeom>
          <a:ln>
            <a:noFill/>
          </a:ln>
        </p:spPr>
      </p:pic>
      <p:pic>
        <p:nvPicPr>
          <p:cNvPr id="103" name="Picture 8"/>
          <p:cNvPicPr/>
          <p:nvPr/>
        </p:nvPicPr>
        <p:blipFill>
          <a:blip r:embed="rId16"/>
          <a:stretch/>
        </p:blipFill>
        <p:spPr>
          <a:xfrm>
            <a:off x="438120" y="6456240"/>
            <a:ext cx="4641480" cy="272520"/>
          </a:xfrm>
          <a:prstGeom prst="rect">
            <a:avLst/>
          </a:prstGeom>
          <a:ln>
            <a:noFill/>
          </a:ln>
        </p:spPr>
      </p:pic>
      <p:pic>
        <p:nvPicPr>
          <p:cNvPr id="104" name="Picture 6"/>
          <p:cNvPicPr/>
          <p:nvPr/>
        </p:nvPicPr>
        <p:blipFill>
          <a:blip r:embed="rId17"/>
          <a:stretch/>
        </p:blipFill>
        <p:spPr>
          <a:xfrm>
            <a:off x="7383600" y="189000"/>
            <a:ext cx="1493640" cy="869760"/>
          </a:xfrm>
          <a:prstGeom prst="rect">
            <a:avLst/>
          </a:prstGeom>
          <a:ln>
            <a:noFill/>
          </a:ln>
        </p:spPr>
      </p:pic>
      <p:pic>
        <p:nvPicPr>
          <p:cNvPr id="105" name="Picture 13"/>
          <p:cNvPicPr/>
          <p:nvPr/>
        </p:nvPicPr>
        <p:blipFill>
          <a:blip r:embed="rId15"/>
          <a:stretch/>
        </p:blipFill>
        <p:spPr>
          <a:xfrm>
            <a:off x="8562960" y="6475320"/>
            <a:ext cx="364680" cy="239400"/>
          </a:xfrm>
          <a:prstGeom prst="rect">
            <a:avLst/>
          </a:prstGeom>
          <a:ln>
            <a:noFill/>
          </a:ln>
        </p:spPr>
      </p:pic>
      <p:sp>
        <p:nvSpPr>
          <p:cNvPr id="106" name="CustomShape 2"/>
          <p:cNvSpPr/>
          <p:nvPr/>
        </p:nvSpPr>
        <p:spPr>
          <a:xfrm>
            <a:off x="436680" y="6470640"/>
            <a:ext cx="4576320" cy="2426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lstStyle/>
          <a:p>
            <a:pPr>
              <a:lnSpc>
                <a:spcPct val="100000"/>
              </a:lnSpc>
            </a:pPr>
            <a:r>
              <a:rPr lang="en-US" sz="1000" b="0" strike="noStrike" spc="-1" dirty="0">
                <a:solidFill>
                  <a:srgbClr val="FFFFFF"/>
                </a:solidFill>
                <a:uFill>
                  <a:solidFill>
                    <a:srgbClr val="FFFFFF"/>
                  </a:solidFill>
                </a:uFill>
                <a:latin typeface="Arial"/>
              </a:rPr>
              <a:t>© 3GPP 2018     TSG CT status report to TSG SA #82, December 2018</a:t>
            </a:r>
            <a:endParaRPr lang="en-US" sz="1800" b="0" strike="noStrike" spc="-1" dirty="0">
              <a:solidFill>
                <a:srgbClr val="000000"/>
              </a:solidFill>
              <a:uFill>
                <a:solidFill>
                  <a:srgbClr val="FFFFFF"/>
                </a:solidFill>
              </a:uFill>
              <a:latin typeface="Arial"/>
            </a:endParaRPr>
          </a:p>
        </p:txBody>
      </p:sp>
      <p:sp>
        <p:nvSpPr>
          <p:cNvPr id="107" name="CustomShape 3"/>
          <p:cNvSpPr/>
          <p:nvPr/>
        </p:nvSpPr>
        <p:spPr>
          <a:xfrm>
            <a:off x="8574120" y="6464160"/>
            <a:ext cx="394920" cy="221760"/>
          </a:xfrm>
          <a:prstGeom prst="rect">
            <a:avLst/>
          </a:prstGeom>
          <a:noFill/>
          <a:ln>
            <a:noFill/>
          </a:ln>
        </p:spPr>
        <p:style>
          <a:lnRef idx="0">
            <a:scrgbClr r="0" g="0" b="0"/>
          </a:lnRef>
          <a:fillRef idx="0">
            <a:scrgbClr r="0" g="0" b="0"/>
          </a:fillRef>
          <a:effectRef idx="0">
            <a:scrgbClr r="0" g="0" b="0"/>
          </a:effectRef>
          <a:fontRef idx="minor"/>
        </p:style>
      </p:sp>
      <p:sp>
        <p:nvSpPr>
          <p:cNvPr id="108" name="PlaceHolder 4"/>
          <p:cNvSpPr>
            <a:spLocks noGrp="1"/>
          </p:cNvSpPr>
          <p:nvPr>
            <p:ph type="title"/>
          </p:nvPr>
        </p:nvSpPr>
        <p:spPr>
          <a:xfrm>
            <a:off x="457200" y="274680"/>
            <a:ext cx="6833880" cy="1142640"/>
          </a:xfrm>
          <a:prstGeom prst="rect">
            <a:avLst/>
          </a:prstGeom>
        </p:spPr>
        <p:txBody>
          <a:bodyPr anchor="ctr"/>
          <a:lstStyle/>
          <a:p>
            <a:pPr algn="ctr">
              <a:lnSpc>
                <a:spcPct val="100000"/>
              </a:lnSpc>
            </a:pPr>
            <a:r>
              <a:rPr lang="en-US" sz="3200" b="0" strike="noStrike" spc="-1">
                <a:solidFill>
                  <a:srgbClr val="FF0000"/>
                </a:solidFill>
                <a:uFill>
                  <a:solidFill>
                    <a:srgbClr val="FFFFFF"/>
                  </a:solidFill>
                </a:uFill>
                <a:latin typeface="Calibri"/>
              </a:rPr>
              <a:t>Click to edit Master title style</a:t>
            </a:r>
            <a:endParaRPr lang="en-US" sz="3200" b="0" strike="noStrike" spc="-1">
              <a:solidFill>
                <a:srgbClr val="000000"/>
              </a:solidFill>
              <a:uFill>
                <a:solidFill>
                  <a:srgbClr val="FFFFFF"/>
                </a:solidFill>
              </a:uFill>
              <a:latin typeface="Arial"/>
            </a:endParaRPr>
          </a:p>
        </p:txBody>
      </p:sp>
      <p:sp>
        <p:nvSpPr>
          <p:cNvPr id="109" name="PlaceHolder 5"/>
          <p:cNvSpPr>
            <a:spLocks noGrp="1"/>
          </p:cNvSpPr>
          <p:nvPr>
            <p:ph type="body"/>
          </p:nvPr>
        </p:nvSpPr>
        <p:spPr>
          <a:xfrm>
            <a:off x="457200" y="1600200"/>
            <a:ext cx="8229240" cy="4525560"/>
          </a:xfrm>
          <a:prstGeom prst="rect">
            <a:avLst/>
          </a:prstGeom>
        </p:spPr>
        <p:txBody>
          <a:bodyPr lIns="90000" tIns="45000" rIns="90000" bIns="45000"/>
          <a:lstStyle/>
          <a:p>
            <a:pPr marL="432000" indent="-324000">
              <a:buClr>
                <a:srgbClr val="000000"/>
              </a:buClr>
              <a:buSzPct val="45000"/>
              <a:buFont typeface="Wingdings" charset="2"/>
              <a:buChar char=""/>
            </a:pPr>
            <a:r>
              <a:rPr lang="en-US" sz="1000" b="0" strike="noStrike" spc="-1">
                <a:solidFill>
                  <a:srgbClr val="000000"/>
                </a:solidFill>
                <a:uFill>
                  <a:solidFill>
                    <a:srgbClr val="FFFFFF"/>
                  </a:solidFill>
                </a:uFill>
                <a:latin typeface="Calibri"/>
              </a:rPr>
              <a:t>Click to edit the outline text format</a:t>
            </a:r>
          </a:p>
          <a:p>
            <a:pPr marL="864000" lvl="1" indent="-324000">
              <a:buClr>
                <a:srgbClr val="000000"/>
              </a:buClr>
              <a:buSzPct val="75000"/>
              <a:buFont typeface="Symbol" charset="2"/>
              <a:buChar char=""/>
            </a:pPr>
            <a:r>
              <a:rPr lang="en-US" sz="1000" b="0" strike="noStrike" spc="-1">
                <a:solidFill>
                  <a:srgbClr val="000000"/>
                </a:solidFill>
                <a:uFill>
                  <a:solidFill>
                    <a:srgbClr val="FFFFFF"/>
                  </a:solidFill>
                </a:uFill>
                <a:latin typeface="Calibri"/>
              </a:rPr>
              <a:t>Second Outline Level</a:t>
            </a:r>
          </a:p>
          <a:p>
            <a:pPr marL="1296000" lvl="2" indent="-288000">
              <a:buClr>
                <a:srgbClr val="000000"/>
              </a:buClr>
              <a:buSzPct val="45000"/>
              <a:buFont typeface="Wingdings" charset="2"/>
              <a:buChar char=""/>
            </a:pPr>
            <a:r>
              <a:rPr lang="en-US" sz="1000" b="0" strike="noStrike" spc="-1">
                <a:solidFill>
                  <a:srgbClr val="000000"/>
                </a:solidFill>
                <a:uFill>
                  <a:solidFill>
                    <a:srgbClr val="FFFFFF"/>
                  </a:solidFill>
                </a:uFill>
                <a:latin typeface="Calibri"/>
              </a:rPr>
              <a:t>Third Outline Level</a:t>
            </a:r>
          </a:p>
          <a:p>
            <a:pPr marL="1728000" lvl="3" indent="-216000">
              <a:buClr>
                <a:srgbClr val="000000"/>
              </a:buClr>
              <a:buSzPct val="75000"/>
              <a:buFont typeface="Symbol" charset="2"/>
              <a:buChar char=""/>
            </a:pPr>
            <a:r>
              <a:rPr lang="en-US" sz="1000" b="0" strike="noStrike" spc="-1">
                <a:solidFill>
                  <a:srgbClr val="000000"/>
                </a:solidFill>
                <a:uFill>
                  <a:solidFill>
                    <a:srgbClr val="FFFFFF"/>
                  </a:solidFill>
                </a:uFill>
                <a:latin typeface="Calibri"/>
              </a:rPr>
              <a:t>Fourth Outline Level</a:t>
            </a:r>
          </a:p>
          <a:p>
            <a:pPr marL="2160000" lvl="4" indent="-216000">
              <a:buClr>
                <a:srgbClr val="000000"/>
              </a:buClr>
              <a:buSzPct val="45000"/>
              <a:buFont typeface="Wingdings" charset="2"/>
              <a:buChar char=""/>
            </a:pPr>
            <a:r>
              <a:rPr lang="en-US" sz="1000" b="0" strike="noStrike" spc="-1">
                <a:solidFill>
                  <a:srgbClr val="000000"/>
                </a:solidFill>
                <a:uFill>
                  <a:solidFill>
                    <a:srgbClr val="FFFFFF"/>
                  </a:solidFill>
                </a:uFill>
                <a:latin typeface="Calibri"/>
              </a:rPr>
              <a:t>Fifth Outline Level</a:t>
            </a:r>
          </a:p>
          <a:p>
            <a:pPr marL="2592000" lvl="5" indent="-216000">
              <a:buClr>
                <a:srgbClr val="000000"/>
              </a:buClr>
              <a:buSzPct val="45000"/>
              <a:buFont typeface="Wingdings" charset="2"/>
              <a:buChar char=""/>
            </a:pPr>
            <a:r>
              <a:rPr lang="en-US" sz="1000" b="0" strike="noStrike" spc="-1">
                <a:solidFill>
                  <a:srgbClr val="000000"/>
                </a:solidFill>
                <a:uFill>
                  <a:solidFill>
                    <a:srgbClr val="FFFFFF"/>
                  </a:solidFill>
                </a:uFill>
                <a:latin typeface="Calibri"/>
              </a:rPr>
              <a:t>Sixth Outline Level</a:t>
            </a:r>
          </a:p>
          <a:p>
            <a:pPr marL="3024000" lvl="6" indent="-216000">
              <a:buClr>
                <a:srgbClr val="000000"/>
              </a:buClr>
              <a:buSzPct val="45000"/>
              <a:buFont typeface="Wingdings" charset="2"/>
              <a:buChar char=""/>
            </a:pPr>
            <a:r>
              <a:rPr lang="en-US" sz="1000" b="0" strike="noStrike" spc="-1">
                <a:solidFill>
                  <a:srgbClr val="000000"/>
                </a:solidFill>
                <a:uFill>
                  <a:solidFill>
                    <a:srgbClr val="FFFFFF"/>
                  </a:solidFill>
                </a:uFill>
                <a:latin typeface="Calibri"/>
              </a:rPr>
              <a:t>Seventh Outline Level</a:t>
            </a:r>
          </a:p>
        </p:txBody>
      </p:sp>
      <p:sp>
        <p:nvSpPr>
          <p:cNvPr id="110" name="PlaceHolder 6"/>
          <p:cNvSpPr>
            <a:spLocks noGrp="1"/>
          </p:cNvSpPr>
          <p:nvPr>
            <p:ph type="sldNum"/>
          </p:nvPr>
        </p:nvSpPr>
        <p:spPr>
          <a:xfrm>
            <a:off x="8558280" y="6483240"/>
            <a:ext cx="394920" cy="221760"/>
          </a:xfrm>
          <a:prstGeom prst="rect">
            <a:avLst/>
          </a:prstGeom>
        </p:spPr>
        <p:txBody>
          <a:bodyPr/>
          <a:lstStyle/>
          <a:p>
            <a:pPr>
              <a:lnSpc>
                <a:spcPct val="100000"/>
              </a:lnSpc>
            </a:pPr>
            <a:fld id="{9B8B3B91-CF38-4D8A-AE32-8D43408B819F}" type="slidenum">
              <a:rPr lang="en-US" sz="1100" b="0" strike="noStrike" spc="-1">
                <a:solidFill>
                  <a:srgbClr val="FFFFFF"/>
                </a:solidFill>
                <a:uFill>
                  <a:solidFill>
                    <a:srgbClr val="FFFFFF"/>
                  </a:solidFill>
                </a:uFill>
                <a:latin typeface="Arial"/>
                <a:ea typeface="MS PGothic"/>
              </a:rPr>
              <a:pPr>
                <a:lnSpc>
                  <a:spcPct val="100000"/>
                </a:lnSpc>
              </a:pPr>
              <a:t>‹#›</a:t>
            </a:fld>
            <a:endParaRPr lang="en-US" sz="1400" b="0" strike="noStrike" spc="-1">
              <a:solidFill>
                <a:srgbClr val="000000"/>
              </a:solidFill>
              <a:uFill>
                <a:solidFill>
                  <a:srgbClr val="FFFFFF"/>
                </a:solidFill>
              </a:uFill>
              <a:latin typeface="Times New Roman"/>
            </a:endParaRPr>
          </a:p>
        </p:txBody>
      </p:sp>
    </p:spTree>
  </p:cSld>
  <p:clrMap bg1="lt1" tx1="dk1" bg2="lt2" tx2="dk2" accent1="accent1" accent2="accent2" accent3="accent3" accent4="accent4" accent5="accent5" accent6="accent6" hlink="hlink" folHlink="folHlink"/>
  <p:sldLayoutIdLst>
    <p:sldLayoutId id="2147483675" r:id="rId1"/>
    <p:sldLayoutId id="2147483676" r:id="rId2"/>
    <p:sldLayoutId id="2147483677" r:id="rId3"/>
    <p:sldLayoutId id="2147483678" r:id="rId4"/>
    <p:sldLayoutId id="2147483679" r:id="rId5"/>
    <p:sldLayoutId id="2147483680" r:id="rId6"/>
    <p:sldLayoutId id="2147483681" r:id="rId7"/>
    <p:sldLayoutId id="2147483682" r:id="rId8"/>
    <p:sldLayoutId id="2147483683" r:id="rId9"/>
    <p:sldLayoutId id="2147483684" r:id="rId10"/>
    <p:sldLayoutId id="2147483685" r:id="rId11"/>
    <p:sldLayoutId id="2147483686" r:id="rId12"/>
    <p:sldLayoutId id="2147483687" r:id="rId13"/>
  </p:sldLayoutIdLst>
  <p:hf hdr="0" ftr="0" dt="0"/>
  <p:txStyles>
    <p:titleStyle/>
    <p:bodyStyle/>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11.xml.rels><?xml version="1.0" encoding="UTF-8" standalone="yes"?>
<Relationships xmlns="http://schemas.openxmlformats.org/package/2006/relationships"><Relationship Id="rId3" Type="http://schemas.openxmlformats.org/officeDocument/2006/relationships/hyperlink" Target="http://www.3gpp.org/ftp/tsg_ct/TSG_CT/TSGC_82_Sorrento/Docs/CP-183085.zip" TargetMode="External"/><Relationship Id="rId2" Type="http://schemas.openxmlformats.org/officeDocument/2006/relationships/hyperlink" Target="http://www.3gpp.org/ftp/tsg_ct/TSG_CT/TSGC_82_Sorrento/Docs/CP-183084.zip" TargetMode="External"/><Relationship Id="rId1" Type="http://schemas.openxmlformats.org/officeDocument/2006/relationships/slideLayout" Target="../slideLayouts/slideLayout25.xml"/><Relationship Id="rId5" Type="http://schemas.openxmlformats.org/officeDocument/2006/relationships/hyperlink" Target="http://www.3gpp.org/ftp/tsg_ct/TSG_CT/TSGC_82_Sorrento/Docs/CP-183088.zip" TargetMode="External"/><Relationship Id="rId4" Type="http://schemas.openxmlformats.org/officeDocument/2006/relationships/hyperlink" Target="http://www.3gpp.org/ftp/tsg_ct/TSG_CT/TSGC_82_Sorrento/Docs/CP-183087.zip" TargetMode="Externa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1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37.xml"/></Relationships>
</file>

<file path=ppt/slides/_rels/slide1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37.xml"/></Relationships>
</file>

<file path=ppt/slides/_rels/slide1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37.xml"/></Relationships>
</file>

<file path=ppt/slides/_rels/slide1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37.xml"/></Relationships>
</file>

<file path=ppt/slides/_rels/slide18.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37.xml"/></Relationships>
</file>

<file path=ppt/slides/_rels/slide19.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37.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4.xml"/><Relationship Id="rId1" Type="http://schemas.openxmlformats.org/officeDocument/2006/relationships/slideLayout" Target="../slideLayouts/slideLayout3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7.xml"/></Relationships>
</file>

<file path=ppt/slides/_rels/slide2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6.xml"/></Relationships>
</file>

<file path=ppt/slides/_rels/slide2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6.xml"/></Relationships>
</file>

<file path=ppt/slides/_rels/slide2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5.xml"/></Relationships>
</file>

<file path=ppt/slides/_rels/slide26.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 name="CustomShape 1"/>
          <p:cNvSpPr/>
          <p:nvPr/>
        </p:nvSpPr>
        <p:spPr>
          <a:xfrm>
            <a:off x="251520" y="185760"/>
            <a:ext cx="7056784" cy="700200"/>
          </a:xfrm>
          <a:prstGeom prst="rect">
            <a:avLst/>
          </a:prstGeom>
          <a:noFill/>
          <a:ln>
            <a:noFill/>
          </a:ln>
        </p:spPr>
        <p:style>
          <a:lnRef idx="0">
            <a:scrgbClr r="0" g="0" b="0"/>
          </a:lnRef>
          <a:fillRef idx="0">
            <a:scrgbClr r="0" g="0" b="0"/>
          </a:fillRef>
          <a:effectRef idx="0">
            <a:scrgbClr r="0" g="0" b="0"/>
          </a:effectRef>
          <a:fontRef idx="minor"/>
        </p:style>
        <p:txBody>
          <a:bodyPr wrap="none" lIns="90000" tIns="45000" rIns="90000" bIns="45000"/>
          <a:lstStyle/>
          <a:p>
            <a:pPr>
              <a:lnSpc>
                <a:spcPct val="100000"/>
              </a:lnSpc>
            </a:pPr>
            <a:r>
              <a:rPr lang="en-US" sz="2000" b="0" strike="noStrike" spc="-1" dirty="0">
                <a:solidFill>
                  <a:srgbClr val="000000"/>
                </a:solidFill>
                <a:uFill>
                  <a:solidFill>
                    <a:srgbClr val="FFFFFF"/>
                  </a:solidFill>
                </a:uFill>
                <a:latin typeface="Arial"/>
                <a:ea typeface="MS PGothic"/>
              </a:rPr>
              <a:t>3GPP TSG SA Meeting #</a:t>
            </a:r>
            <a:r>
              <a:rPr lang="en-US" sz="2000" spc="-1" dirty="0">
                <a:solidFill>
                  <a:srgbClr val="000000"/>
                </a:solidFill>
                <a:uFill>
                  <a:solidFill>
                    <a:srgbClr val="FFFFFF"/>
                  </a:solidFill>
                </a:uFill>
                <a:latin typeface="Arial"/>
                <a:ea typeface="MS PGothic"/>
              </a:rPr>
              <a:t>82</a:t>
            </a:r>
            <a:r>
              <a:rPr lang="en-US" sz="2000" b="0" strike="noStrike" spc="-1" dirty="0">
                <a:solidFill>
                  <a:srgbClr val="000000"/>
                </a:solidFill>
                <a:uFill>
                  <a:solidFill>
                    <a:srgbClr val="FFFFFF"/>
                  </a:solidFill>
                </a:uFill>
                <a:latin typeface="Arial"/>
                <a:ea typeface="MS PGothic"/>
              </a:rPr>
              <a:t>	                  </a:t>
            </a:r>
            <a:r>
              <a:rPr lang="" sz="2000" b="0" strike="noStrike" spc="-1" smtClean="0">
                <a:solidFill>
                  <a:srgbClr val="000000"/>
                </a:solidFill>
                <a:uFill>
                  <a:solidFill>
                    <a:srgbClr val="FFFFFF"/>
                  </a:solidFill>
                </a:uFill>
                <a:latin typeface="Arial"/>
                <a:ea typeface="MS PGothic"/>
              </a:rPr>
              <a:t>	</a:t>
            </a:r>
            <a:r>
              <a:rPr lang="en-US" sz="2000" b="0" strike="noStrike" spc="-1" smtClean="0">
                <a:solidFill>
                  <a:srgbClr val="000000"/>
                </a:solidFill>
                <a:uFill>
                  <a:solidFill>
                    <a:srgbClr val="FFFFFF"/>
                  </a:solidFill>
                </a:uFill>
                <a:latin typeface="Arial"/>
                <a:ea typeface="MS PGothic"/>
              </a:rPr>
              <a:t>SP-181219</a:t>
            </a:r>
            <a:r>
              <a:rPr lang="en-US" sz="2000" b="0" strike="noStrike" spc="-1" dirty="0">
                <a:solidFill>
                  <a:srgbClr val="000000"/>
                </a:solidFill>
                <a:uFill>
                  <a:solidFill>
                    <a:srgbClr val="FFFFFF"/>
                  </a:solidFill>
                </a:uFill>
                <a:latin typeface="Arial"/>
                <a:ea typeface="MS PGothic"/>
              </a:rPr>
              <a:t>		</a:t>
            </a:r>
            <a:endParaRPr lang="en-US" sz="1800" b="0" strike="noStrike" spc="-1" dirty="0">
              <a:solidFill>
                <a:srgbClr val="000000"/>
              </a:solidFill>
              <a:uFill>
                <a:solidFill>
                  <a:srgbClr val="FFFFFF"/>
                </a:solidFill>
              </a:uFill>
              <a:latin typeface="Arial"/>
            </a:endParaRPr>
          </a:p>
          <a:p>
            <a:pPr>
              <a:lnSpc>
                <a:spcPct val="100000"/>
              </a:lnSpc>
            </a:pPr>
            <a:r>
              <a:rPr lang="en-US" sz="2000" b="0" strike="noStrike" spc="-1" dirty="0">
                <a:solidFill>
                  <a:srgbClr val="000000"/>
                </a:solidFill>
                <a:uFill>
                  <a:solidFill>
                    <a:srgbClr val="FFFFFF"/>
                  </a:solidFill>
                </a:uFill>
                <a:latin typeface="Arial"/>
                <a:ea typeface="MS PGothic"/>
              </a:rPr>
              <a:t>Sorrento, Italia; </a:t>
            </a:r>
            <a:r>
              <a:rPr lang="en-US" sz="2000" spc="-1" dirty="0">
                <a:solidFill>
                  <a:srgbClr val="000000"/>
                </a:solidFill>
                <a:uFill>
                  <a:solidFill>
                    <a:srgbClr val="FFFFFF"/>
                  </a:solidFill>
                </a:uFill>
                <a:latin typeface="Arial"/>
                <a:ea typeface="MS PGothic"/>
              </a:rPr>
              <a:t>10</a:t>
            </a:r>
            <a:r>
              <a:rPr lang="en-US" sz="2000" spc="-1" baseline="30000" dirty="0">
                <a:solidFill>
                  <a:srgbClr val="000000"/>
                </a:solidFill>
                <a:uFill>
                  <a:solidFill>
                    <a:srgbClr val="FFFFFF"/>
                  </a:solidFill>
                </a:uFill>
                <a:latin typeface="Arial"/>
                <a:ea typeface="MS PGothic"/>
              </a:rPr>
              <a:t>th</a:t>
            </a:r>
            <a:r>
              <a:rPr lang="en-US" sz="2000" b="0" strike="noStrike" spc="-1" dirty="0">
                <a:solidFill>
                  <a:srgbClr val="000000"/>
                </a:solidFill>
                <a:uFill>
                  <a:solidFill>
                    <a:srgbClr val="FFFFFF"/>
                  </a:solidFill>
                </a:uFill>
                <a:latin typeface="Arial"/>
                <a:ea typeface="MS PGothic"/>
              </a:rPr>
              <a:t> – 11</a:t>
            </a:r>
            <a:r>
              <a:rPr lang="en-US" sz="2000" b="0" strike="noStrike" spc="-1" baseline="30000" dirty="0">
                <a:solidFill>
                  <a:srgbClr val="000000"/>
                </a:solidFill>
                <a:uFill>
                  <a:solidFill>
                    <a:srgbClr val="FFFFFF"/>
                  </a:solidFill>
                </a:uFill>
                <a:latin typeface="Arial"/>
                <a:ea typeface="MS PGothic"/>
              </a:rPr>
              <a:t>th</a:t>
            </a:r>
            <a:r>
              <a:rPr lang="en-US" sz="2000" spc="-1" dirty="0">
                <a:solidFill>
                  <a:srgbClr val="000000"/>
                </a:solidFill>
                <a:uFill>
                  <a:solidFill>
                    <a:srgbClr val="FFFFFF"/>
                  </a:solidFill>
                </a:uFill>
                <a:latin typeface="Arial"/>
                <a:ea typeface="MS PGothic"/>
              </a:rPr>
              <a:t> December</a:t>
            </a:r>
            <a:r>
              <a:rPr lang="en-US" sz="2000" b="0" strike="noStrike" spc="-1" dirty="0">
                <a:solidFill>
                  <a:srgbClr val="000000"/>
                </a:solidFill>
                <a:uFill>
                  <a:solidFill>
                    <a:srgbClr val="FFFFFF"/>
                  </a:solidFill>
                </a:uFill>
                <a:latin typeface="Arial"/>
                <a:ea typeface="MS PGothic"/>
              </a:rPr>
              <a:t> 2018</a:t>
            </a:r>
            <a:endParaRPr lang="en-US" sz="1800" b="0" strike="noStrike" spc="-1" dirty="0">
              <a:solidFill>
                <a:srgbClr val="000000"/>
              </a:solidFill>
              <a:uFill>
                <a:solidFill>
                  <a:srgbClr val="FFFFFF"/>
                </a:solidFill>
              </a:uFill>
              <a:latin typeface="Arial"/>
            </a:endParaRPr>
          </a:p>
        </p:txBody>
      </p:sp>
      <p:pic>
        <p:nvPicPr>
          <p:cNvPr id="153" name="Picture 6"/>
          <p:cNvPicPr/>
          <p:nvPr/>
        </p:nvPicPr>
        <p:blipFill>
          <a:blip r:embed="rId2">
            <a:lum bright="70000" contrast="-70000"/>
          </a:blip>
          <a:stretch/>
        </p:blipFill>
        <p:spPr>
          <a:xfrm>
            <a:off x="762120" y="1514520"/>
            <a:ext cx="7619760" cy="4438440"/>
          </a:xfrm>
          <a:prstGeom prst="rect">
            <a:avLst/>
          </a:prstGeom>
          <a:ln>
            <a:noFill/>
          </a:ln>
        </p:spPr>
      </p:pic>
      <p:sp>
        <p:nvSpPr>
          <p:cNvPr id="154" name="CustomShape 2"/>
          <p:cNvSpPr/>
          <p:nvPr/>
        </p:nvSpPr>
        <p:spPr>
          <a:xfrm>
            <a:off x="725400" y="1411200"/>
            <a:ext cx="7813440" cy="41000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ctr"/>
          <a:lstStyle/>
          <a:p>
            <a:pPr algn="ctr">
              <a:lnSpc>
                <a:spcPct val="100000"/>
              </a:lnSpc>
            </a:pPr>
            <a:r>
              <a:rPr lang="en-US" sz="3200" b="0" strike="noStrike" spc="-1">
                <a:solidFill>
                  <a:srgbClr val="FF0000"/>
                </a:solidFill>
                <a:uFill>
                  <a:solidFill>
                    <a:srgbClr val="FFFFFF"/>
                  </a:solidFill>
                </a:uFill>
                <a:latin typeface="Arial"/>
                <a:ea typeface="MS PGothic"/>
              </a:rPr>
              <a:t>
</a:t>
            </a:r>
            <a:r>
              <a:rPr lang="en-US" sz="2800" b="0" strike="noStrike" spc="-1">
                <a:solidFill>
                  <a:srgbClr val="FF0000"/>
                </a:solidFill>
                <a:uFill>
                  <a:solidFill>
                    <a:srgbClr val="FFFFFF"/>
                  </a:solidFill>
                </a:uFill>
                <a:latin typeface="Arial"/>
                <a:ea typeface="MS PGothic"/>
              </a:rPr>
              <a:t>
</a:t>
            </a:r>
            <a:endParaRPr lang="en-US" sz="1800" b="0" strike="noStrike" spc="-1">
              <a:solidFill>
                <a:srgbClr val="000000"/>
              </a:solidFill>
              <a:uFill>
                <a:solidFill>
                  <a:srgbClr val="FFFFFF"/>
                </a:solidFill>
              </a:uFill>
              <a:latin typeface="Arial"/>
            </a:endParaRPr>
          </a:p>
        </p:txBody>
      </p:sp>
      <p:sp>
        <p:nvSpPr>
          <p:cNvPr id="155" name="CustomShape 3"/>
          <p:cNvSpPr/>
          <p:nvPr/>
        </p:nvSpPr>
        <p:spPr>
          <a:xfrm>
            <a:off x="1049400" y="3790800"/>
            <a:ext cx="7135560" cy="175212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lstStyle/>
          <a:p>
            <a:pPr algn="ctr">
              <a:lnSpc>
                <a:spcPct val="90000"/>
              </a:lnSpc>
            </a:pPr>
            <a:r>
              <a:rPr lang="en-US" sz="2400" b="0" strike="noStrike" spc="-1">
                <a:solidFill>
                  <a:srgbClr val="000000"/>
                </a:solidFill>
                <a:uFill>
                  <a:solidFill>
                    <a:srgbClr val="FFFFFF"/>
                  </a:solidFill>
                </a:uFill>
                <a:latin typeface="Arial"/>
              </a:rPr>
              <a:t>TSG CT Chairman</a:t>
            </a:r>
            <a:endParaRPr lang="en-US" sz="1800" b="0" strike="noStrike" spc="-1">
              <a:solidFill>
                <a:srgbClr val="000000"/>
              </a:solidFill>
              <a:uFill>
                <a:solidFill>
                  <a:srgbClr val="FFFFFF"/>
                </a:solidFill>
              </a:uFill>
              <a:latin typeface="Arial"/>
            </a:endParaRPr>
          </a:p>
          <a:p>
            <a:pPr algn="ctr">
              <a:lnSpc>
                <a:spcPct val="90000"/>
              </a:lnSpc>
            </a:pPr>
            <a:r>
              <a:rPr lang="en-US" sz="2400" b="0" strike="noStrike" spc="-1">
                <a:solidFill>
                  <a:srgbClr val="000000"/>
                </a:solidFill>
                <a:uFill>
                  <a:solidFill>
                    <a:srgbClr val="FFFFFF"/>
                  </a:solidFill>
                </a:uFill>
                <a:latin typeface="Arial"/>
              </a:rPr>
              <a:t>Georg Mayer (Huawei) </a:t>
            </a:r>
            <a:endParaRPr lang="en-US" sz="1800" b="0" strike="noStrike" spc="-1">
              <a:solidFill>
                <a:srgbClr val="000000"/>
              </a:solidFill>
              <a:uFill>
                <a:solidFill>
                  <a:srgbClr val="FFFFFF"/>
                </a:solidFill>
              </a:uFill>
              <a:latin typeface="Arial"/>
            </a:endParaRPr>
          </a:p>
        </p:txBody>
      </p:sp>
      <p:sp>
        <p:nvSpPr>
          <p:cNvPr id="156" name="CustomShape 4"/>
          <p:cNvSpPr/>
          <p:nvPr/>
        </p:nvSpPr>
        <p:spPr>
          <a:xfrm>
            <a:off x="1863000" y="2011320"/>
            <a:ext cx="5147640" cy="1309320"/>
          </a:xfrm>
          <a:prstGeom prst="rect">
            <a:avLst/>
          </a:prstGeom>
          <a:noFill/>
          <a:ln>
            <a:noFill/>
          </a:ln>
        </p:spPr>
        <p:style>
          <a:lnRef idx="0">
            <a:scrgbClr r="0" g="0" b="0"/>
          </a:lnRef>
          <a:fillRef idx="0">
            <a:scrgbClr r="0" g="0" b="0"/>
          </a:fillRef>
          <a:effectRef idx="0">
            <a:scrgbClr r="0" g="0" b="0"/>
          </a:effectRef>
          <a:fontRef idx="minor"/>
        </p:style>
        <p:txBody>
          <a:bodyPr wrap="none" lIns="90000" tIns="45000" rIns="90000" bIns="45000"/>
          <a:lstStyle/>
          <a:p>
            <a:pPr algn="ctr">
              <a:lnSpc>
                <a:spcPct val="100000"/>
              </a:lnSpc>
            </a:pPr>
            <a:r>
              <a:rPr lang="en-US" sz="4000" b="0" strike="noStrike" spc="-1" dirty="0">
                <a:solidFill>
                  <a:srgbClr val="FF3300"/>
                </a:solidFill>
                <a:uFill>
                  <a:solidFill>
                    <a:srgbClr val="FFFFFF"/>
                  </a:solidFill>
                </a:uFill>
                <a:latin typeface="Arial"/>
              </a:rPr>
              <a:t>TSG CT status report 
to TSG SA82</a:t>
            </a:r>
            <a:endParaRPr lang="en-US" sz="1800" b="0" strike="noStrike" spc="-1" dirty="0">
              <a:solidFill>
                <a:srgbClr val="000000"/>
              </a:solidFill>
              <a:uFill>
                <a:solidFill>
                  <a:srgbClr val="FFFFFF"/>
                </a:solidFill>
              </a:uFill>
              <a:latin typeface="Arial"/>
            </a:endParaRPr>
          </a:p>
        </p:txBody>
      </p:sp>
      <p:sp>
        <p:nvSpPr>
          <p:cNvPr id="7" name="PlaceHolder 4"/>
          <p:cNvSpPr>
            <a:spLocks noGrp="1"/>
          </p:cNvSpPr>
          <p:nvPr>
            <p:ph type="sldNum"/>
          </p:nvPr>
        </p:nvSpPr>
        <p:spPr>
          <a:prstGeom prst="rect">
            <a:avLst/>
          </a:prstGeom>
        </p:spPr>
        <p:txBody>
          <a:bodyPr/>
          <a:lstStyle/>
          <a:p>
            <a:pPr>
              <a:lnSpc>
                <a:spcPct val="100000"/>
              </a:lnSpc>
            </a:pPr>
            <a:fld id="{404CBDD9-1453-49B4-ADDE-5E5FC2A17FE0}" type="slidenum">
              <a:rPr lang="en-US" sz="1100" b="0" strike="noStrike" spc="-1">
                <a:solidFill>
                  <a:srgbClr val="FFFFFF"/>
                </a:solidFill>
                <a:uFill>
                  <a:solidFill>
                    <a:srgbClr val="FFFFFF"/>
                  </a:solidFill>
                </a:uFill>
                <a:latin typeface="Arial"/>
                <a:ea typeface="MS PGothic"/>
              </a:rPr>
              <a:pPr>
                <a:lnSpc>
                  <a:spcPct val="100000"/>
                </a:lnSpc>
              </a:pPr>
              <a:t>1</a:t>
            </a:fld>
            <a:endParaRPr lang="en-US" sz="1400" b="0" strike="noStrike" spc="-1" dirty="0">
              <a:solidFill>
                <a:srgbClr val="000000"/>
              </a:solidFill>
              <a:uFill>
                <a:solidFill>
                  <a:srgbClr val="FFFFFF"/>
                </a:solidFill>
              </a:uFill>
              <a:latin typeface="Times New Roman"/>
            </a:endParaRPr>
          </a:p>
        </p:txBody>
      </p:sp>
    </p:spTree>
  </p:cSld>
  <p:clrMapOvr>
    <a:masterClrMapping/>
  </p:clrMapOvr>
  <p:timing>
    <p:tnLst>
      <p:par>
        <p:cTn id="1" dur="indefinite" restart="never" nodeType="tmRoot">
          <p:childTnLst>
            <p:seq>
              <p:cTn id="2" nodeType="mainSeq"/>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6" name="TextShape 1"/>
          <p:cNvSpPr txBox="1"/>
          <p:nvPr/>
        </p:nvSpPr>
        <p:spPr>
          <a:xfrm>
            <a:off x="457200" y="274680"/>
            <a:ext cx="6833880" cy="1142640"/>
          </a:xfrm>
          <a:prstGeom prst="rect">
            <a:avLst/>
          </a:prstGeom>
          <a:noFill/>
          <a:ln>
            <a:noFill/>
          </a:ln>
        </p:spPr>
        <p:txBody>
          <a:bodyPr anchor="ctr"/>
          <a:lstStyle/>
          <a:p>
            <a:pPr algn="ctr">
              <a:lnSpc>
                <a:spcPct val="100000"/>
              </a:lnSpc>
            </a:pPr>
            <a:r>
              <a:rPr lang="en-US" sz="3200" b="0" strike="noStrike" spc="-1" dirty="0">
                <a:solidFill>
                  <a:srgbClr val="FF0000"/>
                </a:solidFill>
                <a:uFill>
                  <a:solidFill>
                    <a:srgbClr val="FFFFFF"/>
                  </a:solidFill>
                </a:uFill>
                <a:latin typeface="Arial"/>
              </a:rPr>
              <a:t>Approved Revised Rel-15 WIs / SIs</a:t>
            </a:r>
            <a:endParaRPr lang="en-US" sz="1000" b="0" strike="noStrike" spc="-1" dirty="0">
              <a:solidFill>
                <a:srgbClr val="000000"/>
              </a:solidFill>
              <a:uFill>
                <a:solidFill>
                  <a:srgbClr val="FFFFFF"/>
                </a:solidFill>
              </a:uFill>
              <a:latin typeface="Arial"/>
            </a:endParaRPr>
          </a:p>
        </p:txBody>
      </p:sp>
      <p:sp>
        <p:nvSpPr>
          <p:cNvPr id="207" name="CustomShape 2"/>
          <p:cNvSpPr/>
          <p:nvPr/>
        </p:nvSpPr>
        <p:spPr>
          <a:xfrm>
            <a:off x="2048040" y="1924200"/>
            <a:ext cx="4760640" cy="360"/>
          </a:xfrm>
          <a:prstGeom prst="rect">
            <a:avLst/>
          </a:prstGeom>
          <a:solidFill>
            <a:srgbClr val="FFFFFF"/>
          </a:solidFill>
          <a:ln>
            <a:noFill/>
          </a:ln>
        </p:spPr>
        <p:style>
          <a:lnRef idx="0">
            <a:scrgbClr r="0" g="0" b="0"/>
          </a:lnRef>
          <a:fillRef idx="0">
            <a:scrgbClr r="0" g="0" b="0"/>
          </a:fillRef>
          <a:effectRef idx="0">
            <a:scrgbClr r="0" g="0" b="0"/>
          </a:effectRef>
          <a:fontRef idx="minor"/>
        </p:style>
      </p:sp>
      <p:sp>
        <p:nvSpPr>
          <p:cNvPr id="208" name="CustomShape 3"/>
          <p:cNvSpPr/>
          <p:nvPr/>
        </p:nvSpPr>
        <p:spPr>
          <a:xfrm>
            <a:off x="0" y="2498760"/>
            <a:ext cx="9143640" cy="360"/>
          </a:xfrm>
          <a:prstGeom prst="rect">
            <a:avLst/>
          </a:prstGeom>
          <a:solidFill>
            <a:srgbClr val="FFFFFF"/>
          </a:solidFill>
          <a:ln>
            <a:noFill/>
          </a:ln>
        </p:spPr>
        <p:style>
          <a:lnRef idx="0">
            <a:scrgbClr r="0" g="0" b="0"/>
          </a:lnRef>
          <a:fillRef idx="0">
            <a:scrgbClr r="0" g="0" b="0"/>
          </a:fillRef>
          <a:effectRef idx="0">
            <a:scrgbClr r="0" g="0" b="0"/>
          </a:effectRef>
          <a:fontRef idx="minor"/>
        </p:style>
      </p:sp>
      <p:sp>
        <p:nvSpPr>
          <p:cNvPr id="209" name="CustomShape 4"/>
          <p:cNvSpPr/>
          <p:nvPr/>
        </p:nvSpPr>
        <p:spPr>
          <a:xfrm>
            <a:off x="0" y="2695680"/>
            <a:ext cx="9143640" cy="360"/>
          </a:xfrm>
          <a:prstGeom prst="rect">
            <a:avLst/>
          </a:prstGeom>
          <a:solidFill>
            <a:srgbClr val="FFFFFF"/>
          </a:solidFill>
          <a:ln>
            <a:noFill/>
          </a:ln>
        </p:spPr>
        <p:style>
          <a:lnRef idx="0">
            <a:scrgbClr r="0" g="0" b="0"/>
          </a:lnRef>
          <a:fillRef idx="0">
            <a:scrgbClr r="0" g="0" b="0"/>
          </a:fillRef>
          <a:effectRef idx="0">
            <a:scrgbClr r="0" g="0" b="0"/>
          </a:effectRef>
          <a:fontRef idx="minor"/>
        </p:style>
      </p:sp>
      <p:sp>
        <p:nvSpPr>
          <p:cNvPr id="210" name="CustomShape 5"/>
          <p:cNvSpPr/>
          <p:nvPr/>
        </p:nvSpPr>
        <p:spPr>
          <a:xfrm>
            <a:off x="-49320" y="2940120"/>
            <a:ext cx="9143640" cy="360"/>
          </a:xfrm>
          <a:prstGeom prst="rect">
            <a:avLst/>
          </a:prstGeom>
          <a:solidFill>
            <a:srgbClr val="FFFFFF"/>
          </a:solidFill>
          <a:ln>
            <a:noFill/>
          </a:ln>
        </p:spPr>
        <p:style>
          <a:lnRef idx="0">
            <a:scrgbClr r="0" g="0" b="0"/>
          </a:lnRef>
          <a:fillRef idx="0">
            <a:scrgbClr r="0" g="0" b="0"/>
          </a:fillRef>
          <a:effectRef idx="0">
            <a:scrgbClr r="0" g="0" b="0"/>
          </a:effectRef>
          <a:fontRef idx="minor"/>
        </p:style>
      </p:sp>
      <p:sp>
        <p:nvSpPr>
          <p:cNvPr id="211" name="CustomShape 6"/>
          <p:cNvSpPr/>
          <p:nvPr/>
        </p:nvSpPr>
        <p:spPr>
          <a:xfrm>
            <a:off x="0" y="2940120"/>
            <a:ext cx="9143640" cy="360"/>
          </a:xfrm>
          <a:prstGeom prst="rect">
            <a:avLst/>
          </a:prstGeom>
          <a:solidFill>
            <a:srgbClr val="FFFFFF"/>
          </a:solidFill>
          <a:ln>
            <a:noFill/>
          </a:ln>
        </p:spPr>
        <p:style>
          <a:lnRef idx="0">
            <a:scrgbClr r="0" g="0" b="0"/>
          </a:lnRef>
          <a:fillRef idx="0">
            <a:scrgbClr r="0" g="0" b="0"/>
          </a:fillRef>
          <a:effectRef idx="0">
            <a:scrgbClr r="0" g="0" b="0"/>
          </a:effectRef>
          <a:fontRef idx="minor"/>
        </p:style>
      </p:sp>
      <p:sp>
        <p:nvSpPr>
          <p:cNvPr id="212" name="CustomShape 7"/>
          <p:cNvSpPr/>
          <p:nvPr/>
        </p:nvSpPr>
        <p:spPr>
          <a:xfrm>
            <a:off x="-49320" y="1962000"/>
            <a:ext cx="9143640" cy="360"/>
          </a:xfrm>
          <a:prstGeom prst="rect">
            <a:avLst/>
          </a:prstGeom>
          <a:solidFill>
            <a:srgbClr val="FFFFFF"/>
          </a:solidFill>
          <a:ln>
            <a:noFill/>
          </a:ln>
        </p:spPr>
        <p:style>
          <a:lnRef idx="0">
            <a:scrgbClr r="0" g="0" b="0"/>
          </a:lnRef>
          <a:fillRef idx="0">
            <a:scrgbClr r="0" g="0" b="0"/>
          </a:fillRef>
          <a:effectRef idx="0">
            <a:scrgbClr r="0" g="0" b="0"/>
          </a:effectRef>
          <a:fontRef idx="minor"/>
        </p:style>
      </p:sp>
      <p:sp>
        <p:nvSpPr>
          <p:cNvPr id="213" name="CustomShape 8"/>
          <p:cNvSpPr/>
          <p:nvPr/>
        </p:nvSpPr>
        <p:spPr>
          <a:xfrm>
            <a:off x="0" y="2573280"/>
            <a:ext cx="9143640" cy="360"/>
          </a:xfrm>
          <a:prstGeom prst="rect">
            <a:avLst/>
          </a:prstGeom>
          <a:solidFill>
            <a:srgbClr val="FFFFFF"/>
          </a:solidFill>
          <a:ln>
            <a:noFill/>
          </a:ln>
        </p:spPr>
        <p:style>
          <a:lnRef idx="0">
            <a:scrgbClr r="0" g="0" b="0"/>
          </a:lnRef>
          <a:fillRef idx="0">
            <a:scrgbClr r="0" g="0" b="0"/>
          </a:fillRef>
          <a:effectRef idx="0">
            <a:scrgbClr r="0" g="0" b="0"/>
          </a:effectRef>
          <a:fontRef idx="minor"/>
        </p:style>
      </p:sp>
      <p:sp>
        <p:nvSpPr>
          <p:cNvPr id="214" name="CustomShape 9"/>
          <p:cNvSpPr/>
          <p:nvPr/>
        </p:nvSpPr>
        <p:spPr>
          <a:xfrm>
            <a:off x="457200" y="1600560"/>
            <a:ext cx="7587720" cy="45648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ctr"/>
          <a:lstStyle/>
          <a:p>
            <a:pPr algn="ctr">
              <a:lnSpc>
                <a:spcPct val="100000"/>
              </a:lnSpc>
            </a:pPr>
            <a:r>
              <a:rPr lang="en-US" sz="2400" b="0" strike="noStrike" spc="-1">
                <a:solidFill>
                  <a:srgbClr val="000000"/>
                </a:solidFill>
                <a:uFill>
                  <a:solidFill>
                    <a:srgbClr val="FFFFFF"/>
                  </a:solidFill>
                </a:uFill>
                <a:latin typeface="Arial"/>
              </a:rPr>
              <a:t>None</a:t>
            </a:r>
            <a:endParaRPr lang="en-US" sz="1800" b="0" strike="noStrike" spc="-1">
              <a:solidFill>
                <a:srgbClr val="000000"/>
              </a:solidFill>
              <a:uFill>
                <a:solidFill>
                  <a:srgbClr val="FFFFFF"/>
                </a:solidFill>
              </a:uFill>
              <a:latin typeface="Arial"/>
            </a:endParaRPr>
          </a:p>
        </p:txBody>
      </p:sp>
      <p:sp>
        <p:nvSpPr>
          <p:cNvPr id="215" name="CustomShape 10"/>
          <p:cNvSpPr/>
          <p:nvPr/>
        </p:nvSpPr>
        <p:spPr>
          <a:xfrm>
            <a:off x="193680" y="1552680"/>
            <a:ext cx="10842120" cy="525240"/>
          </a:xfrm>
          <a:prstGeom prst="rect">
            <a:avLst/>
          </a:prstGeom>
          <a:noFill/>
          <a:ln>
            <a:noFill/>
          </a:ln>
        </p:spPr>
        <p:style>
          <a:lnRef idx="0">
            <a:scrgbClr r="0" g="0" b="0"/>
          </a:lnRef>
          <a:fillRef idx="0">
            <a:scrgbClr r="0" g="0" b="0"/>
          </a:fillRef>
          <a:effectRef idx="0">
            <a:scrgbClr r="0" g="0" b="0"/>
          </a:effectRef>
          <a:fontRef idx="minor"/>
        </p:style>
      </p:sp>
      <p:sp>
        <p:nvSpPr>
          <p:cNvPr id="12" name="PlaceHolder 4"/>
          <p:cNvSpPr>
            <a:spLocks noGrp="1"/>
          </p:cNvSpPr>
          <p:nvPr>
            <p:ph type="sldNum"/>
          </p:nvPr>
        </p:nvSpPr>
        <p:spPr>
          <a:xfrm>
            <a:off x="8558280" y="6483240"/>
            <a:ext cx="394920" cy="221760"/>
          </a:xfrm>
          <a:prstGeom prst="rect">
            <a:avLst/>
          </a:prstGeom>
        </p:spPr>
        <p:txBody>
          <a:bodyPr/>
          <a:lstStyle/>
          <a:p>
            <a:pPr>
              <a:lnSpc>
                <a:spcPct val="100000"/>
              </a:lnSpc>
            </a:pPr>
            <a:fld id="{404CBDD9-1453-49B4-ADDE-5E5FC2A17FE0}" type="slidenum">
              <a:rPr lang="en-US" sz="1100" b="0" strike="noStrike" spc="-1">
                <a:solidFill>
                  <a:srgbClr val="FFFFFF"/>
                </a:solidFill>
                <a:uFill>
                  <a:solidFill>
                    <a:srgbClr val="FFFFFF"/>
                  </a:solidFill>
                </a:uFill>
                <a:latin typeface="Arial"/>
                <a:ea typeface="MS PGothic"/>
              </a:rPr>
              <a:pPr>
                <a:lnSpc>
                  <a:spcPct val="100000"/>
                </a:lnSpc>
              </a:pPr>
              <a:t>10</a:t>
            </a:fld>
            <a:endParaRPr lang="en-US" sz="1400" b="0" strike="noStrike" spc="-1" dirty="0">
              <a:solidFill>
                <a:srgbClr val="000000"/>
              </a:solidFill>
              <a:uFill>
                <a:solidFill>
                  <a:srgbClr val="FFFFFF"/>
                </a:solidFill>
              </a:uFill>
              <a:latin typeface="Times New Roman"/>
            </a:endParaRPr>
          </a:p>
        </p:txBody>
      </p:sp>
      <p:graphicFrame>
        <p:nvGraphicFramePr>
          <p:cNvPr id="15" name="Content Placeholder 1"/>
          <p:cNvGraphicFramePr>
            <a:graphicFrameLocks/>
          </p:cNvGraphicFramePr>
          <p:nvPr>
            <p:extLst>
              <p:ext uri="{D42A27DB-BD31-4B8C-83A1-F6EECF244321}">
                <p14:modId xmlns:p14="http://schemas.microsoft.com/office/powerpoint/2010/main" val="2503608867"/>
              </p:ext>
            </p:extLst>
          </p:nvPr>
        </p:nvGraphicFramePr>
        <p:xfrm>
          <a:off x="796925" y="1757363"/>
          <a:ext cx="7705725" cy="1726981"/>
        </p:xfrm>
        <a:graphic>
          <a:graphicData uri="http://schemas.openxmlformats.org/drawingml/2006/table">
            <a:tbl>
              <a:tblPr firstRow="1" firstCol="1" bandRow="1">
                <a:tableStyleId>{5C22544A-7EE6-4342-B048-85BDC9FD1C3A}</a:tableStyleId>
              </a:tblPr>
              <a:tblGrid>
                <a:gridCol w="1265170">
                  <a:extLst>
                    <a:ext uri="{9D8B030D-6E8A-4147-A177-3AD203B41FA5}">
                      <a16:colId xmlns="" xmlns:a16="http://schemas.microsoft.com/office/drawing/2014/main" val="20000"/>
                    </a:ext>
                  </a:extLst>
                </a:gridCol>
                <a:gridCol w="3316910">
                  <a:extLst>
                    <a:ext uri="{9D8B030D-6E8A-4147-A177-3AD203B41FA5}">
                      <a16:colId xmlns="" xmlns:a16="http://schemas.microsoft.com/office/drawing/2014/main" val="20001"/>
                    </a:ext>
                  </a:extLst>
                </a:gridCol>
                <a:gridCol w="638859">
                  <a:extLst>
                    <a:ext uri="{9D8B030D-6E8A-4147-A177-3AD203B41FA5}">
                      <a16:colId xmlns="" xmlns:a16="http://schemas.microsoft.com/office/drawing/2014/main" val="20002"/>
                    </a:ext>
                  </a:extLst>
                </a:gridCol>
                <a:gridCol w="1089819">
                  <a:extLst>
                    <a:ext uri="{9D8B030D-6E8A-4147-A177-3AD203B41FA5}">
                      <a16:colId xmlns="" xmlns:a16="http://schemas.microsoft.com/office/drawing/2014/main" val="20003"/>
                    </a:ext>
                  </a:extLst>
                </a:gridCol>
                <a:gridCol w="1394967">
                  <a:extLst>
                    <a:ext uri="{9D8B030D-6E8A-4147-A177-3AD203B41FA5}">
                      <a16:colId xmlns="" xmlns:a16="http://schemas.microsoft.com/office/drawing/2014/main" val="20004"/>
                    </a:ext>
                  </a:extLst>
                </a:gridCol>
              </a:tblGrid>
              <a:tr h="447454">
                <a:tc>
                  <a:txBody>
                    <a:bodyPr/>
                    <a:lstStyle/>
                    <a:p>
                      <a:pPr algn="ctr">
                        <a:lnSpc>
                          <a:spcPct val="107000"/>
                        </a:lnSpc>
                        <a:spcAft>
                          <a:spcPts val="0"/>
                        </a:spcAft>
                      </a:pPr>
                      <a:r>
                        <a:rPr lang="en-GB" sz="1600" dirty="0">
                          <a:effectLst/>
                          <a:latin typeface="Calibri" panose="020F0502020204030204" pitchFamily="34" charset="0"/>
                          <a:ea typeface="Calibri" panose="020F0502020204030204" pitchFamily="34" charset="0"/>
                          <a:cs typeface="Times New Roman" panose="02020603050405020304" pitchFamily="18" charset="0"/>
                        </a:rPr>
                        <a:t>TDOC</a:t>
                      </a:r>
                    </a:p>
                  </a:txBody>
                  <a:tcPr marL="68583" marR="68583" marT="0" marB="0"/>
                </a:tc>
                <a:tc>
                  <a:txBody>
                    <a:bodyPr/>
                    <a:lstStyle/>
                    <a:p>
                      <a:pPr algn="ctr">
                        <a:lnSpc>
                          <a:spcPct val="107000"/>
                        </a:lnSpc>
                        <a:spcAft>
                          <a:spcPts val="0"/>
                        </a:spcAft>
                      </a:pPr>
                      <a:r>
                        <a:rPr lang="en-GB" sz="1600" dirty="0">
                          <a:effectLst/>
                          <a:latin typeface="Calibri" panose="020F0502020204030204" pitchFamily="34" charset="0"/>
                          <a:ea typeface="Calibri" panose="020F0502020204030204" pitchFamily="34" charset="0"/>
                          <a:cs typeface="Times New Roman" panose="02020603050405020304" pitchFamily="18" charset="0"/>
                        </a:rPr>
                        <a:t>TITLE</a:t>
                      </a:r>
                    </a:p>
                  </a:txBody>
                  <a:tcPr marL="68583" marR="68583" marT="0" marB="0"/>
                </a:tc>
                <a:tc>
                  <a:txBody>
                    <a:bodyPr/>
                    <a:lstStyle/>
                    <a:p>
                      <a:pPr algn="ctr">
                        <a:lnSpc>
                          <a:spcPct val="107000"/>
                        </a:lnSpc>
                        <a:spcAft>
                          <a:spcPts val="0"/>
                        </a:spcAft>
                      </a:pPr>
                      <a:r>
                        <a:rPr lang="en-GB" sz="1600" dirty="0">
                          <a:effectLst/>
                          <a:latin typeface="Calibri" panose="020F0502020204030204" pitchFamily="34" charset="0"/>
                          <a:ea typeface="Calibri" panose="020F0502020204030204" pitchFamily="34" charset="0"/>
                          <a:cs typeface="Times New Roman" panose="02020603050405020304" pitchFamily="18" charset="0"/>
                        </a:rPr>
                        <a:t>WG</a:t>
                      </a:r>
                    </a:p>
                  </a:txBody>
                  <a:tcPr marL="68583" marR="68583" marT="0" marB="0"/>
                </a:tc>
                <a:tc>
                  <a:txBody>
                    <a:bodyPr/>
                    <a:lstStyle/>
                    <a:p>
                      <a:pPr algn="ctr">
                        <a:lnSpc>
                          <a:spcPct val="107000"/>
                        </a:lnSpc>
                        <a:spcAft>
                          <a:spcPts val="0"/>
                        </a:spcAft>
                      </a:pPr>
                      <a:r>
                        <a:rPr lang="en-GB" sz="1600" dirty="0">
                          <a:effectLst/>
                          <a:latin typeface="Calibri" panose="020F0502020204030204" pitchFamily="34" charset="0"/>
                          <a:ea typeface="Calibri" panose="020F0502020204030204" pitchFamily="34" charset="0"/>
                          <a:cs typeface="Times New Roman" panose="02020603050405020304" pitchFamily="18" charset="0"/>
                        </a:rPr>
                        <a:t>Revision of</a:t>
                      </a:r>
                    </a:p>
                  </a:txBody>
                  <a:tcPr marL="68583" marR="68583" marT="0" marB="0"/>
                </a:tc>
                <a:tc>
                  <a:txBody>
                    <a:bodyPr/>
                    <a:lstStyle/>
                    <a:p>
                      <a:pPr algn="ctr">
                        <a:lnSpc>
                          <a:spcPct val="107000"/>
                        </a:lnSpc>
                        <a:spcAft>
                          <a:spcPts val="0"/>
                        </a:spcAft>
                      </a:pPr>
                      <a:r>
                        <a:rPr lang="en-GB" sz="1600" dirty="0">
                          <a:effectLst/>
                          <a:latin typeface="Calibri" panose="020F0502020204030204" pitchFamily="34" charset="0"/>
                          <a:ea typeface="Calibri" panose="020F0502020204030204" pitchFamily="34" charset="0"/>
                          <a:cs typeface="Times New Roman" panose="02020603050405020304" pitchFamily="18" charset="0"/>
                        </a:rPr>
                        <a:t>WI</a:t>
                      </a:r>
                    </a:p>
                  </a:txBody>
                  <a:tcPr marL="68583" marR="68583" marT="0" marB="0"/>
                </a:tc>
                <a:extLst>
                  <a:ext uri="{0D108BD9-81ED-4DB2-BD59-A6C34878D82A}">
                    <a16:rowId xmlns="" xmlns:a16="http://schemas.microsoft.com/office/drawing/2014/main" val="10000"/>
                  </a:ext>
                </a:extLst>
              </a:tr>
              <a:tr h="426509">
                <a:tc>
                  <a:txBody>
                    <a:bodyPr/>
                    <a:lstStyle/>
                    <a:p>
                      <a:pPr algn="l" fontAlgn="t"/>
                      <a:r>
                        <a:rPr lang="en-GB" sz="1200" b="0" i="0" u="none" strike="noStrike" dirty="0">
                          <a:solidFill>
                            <a:srgbClr val="000000"/>
                          </a:solidFill>
                          <a:effectLst/>
                          <a:latin typeface="Arial" panose="020B0604020202020204" pitchFamily="34" charset="0"/>
                          <a:ea typeface="+mn-ea"/>
                          <a:cs typeface="+mn-cs"/>
                        </a:rPr>
                        <a:t>CP-183243</a:t>
                      </a:r>
                    </a:p>
                  </a:txBody>
                  <a:tcPr marL="0" marR="0" marT="0" marB="0"/>
                </a:tc>
                <a:tc>
                  <a:txBody>
                    <a:bodyPr/>
                    <a:lstStyle/>
                    <a:p>
                      <a:pPr algn="l" fontAlgn="t"/>
                      <a:r>
                        <a:rPr lang="en-GB" sz="1200" b="0" i="0" u="none" strike="noStrike" dirty="0">
                          <a:solidFill>
                            <a:srgbClr val="000000"/>
                          </a:solidFill>
                          <a:effectLst/>
                          <a:latin typeface="Arial" panose="020B0604020202020204" pitchFamily="34" charset="0"/>
                          <a:ea typeface="+mn-ea"/>
                          <a:cs typeface="+mn-cs"/>
                        </a:rPr>
                        <a:t>Revised WID on CT aspects of 5G System – Phase 1</a:t>
                      </a:r>
                    </a:p>
                  </a:txBody>
                  <a:tcPr marL="0" marR="0" marT="0" marB="0"/>
                </a:tc>
                <a:tc>
                  <a:txBody>
                    <a:bodyPr/>
                    <a:lstStyle/>
                    <a:p>
                      <a:pPr algn="l" fontAlgn="t"/>
                      <a:r>
                        <a:rPr lang="en-GB" sz="1200" b="0" i="0" u="none" strike="noStrike" dirty="0">
                          <a:solidFill>
                            <a:srgbClr val="000000"/>
                          </a:solidFill>
                          <a:effectLst/>
                          <a:latin typeface="Arial" panose="020B0604020202020204" pitchFamily="34" charset="0"/>
                          <a:ea typeface="+mn-ea"/>
                          <a:cs typeface="+mn-cs"/>
                        </a:rPr>
                        <a:t>CT1</a:t>
                      </a:r>
                    </a:p>
                  </a:txBody>
                  <a:tcPr marL="0" marR="0" marT="0" marB="0"/>
                </a:tc>
                <a:tc>
                  <a:txBody>
                    <a:bodyPr/>
                    <a:lstStyle/>
                    <a:p>
                      <a:pPr algn="l" fontAlgn="t"/>
                      <a:r>
                        <a:rPr lang="en-GB" sz="1200" b="0" i="0" u="none" strike="noStrike" dirty="0">
                          <a:solidFill>
                            <a:srgbClr val="000000"/>
                          </a:solidFill>
                          <a:effectLst/>
                          <a:latin typeface="Arial" panose="020B0604020202020204" pitchFamily="34" charset="0"/>
                          <a:ea typeface="+mn-ea"/>
                          <a:cs typeface="+mn-cs"/>
                        </a:rPr>
                        <a:t>CP-182226</a:t>
                      </a:r>
                    </a:p>
                  </a:txBody>
                  <a:tcPr marL="0" marR="0" marT="0" marB="0"/>
                </a:tc>
                <a:tc>
                  <a:txBody>
                    <a:bodyPr/>
                    <a:lstStyle/>
                    <a:p>
                      <a:pPr algn="l" fontAlgn="t"/>
                      <a:r>
                        <a:rPr lang="fr-FR" sz="1200" b="0" i="0" u="none" strike="noStrike" dirty="0">
                          <a:solidFill>
                            <a:srgbClr val="000000"/>
                          </a:solidFill>
                          <a:effectLst/>
                          <a:latin typeface="Arial" panose="020B0604020202020204" pitchFamily="34" charset="0"/>
                          <a:ea typeface="+mn-ea"/>
                          <a:cs typeface="+mn-cs"/>
                        </a:rPr>
                        <a:t>5GS_Ph1-CT</a:t>
                      </a:r>
                      <a:endParaRPr lang="en-GB" sz="1200" b="0" i="0" u="none" strike="noStrike" dirty="0">
                        <a:solidFill>
                          <a:srgbClr val="000000"/>
                        </a:solidFill>
                        <a:effectLst/>
                        <a:latin typeface="Arial" panose="020B0604020202020204" pitchFamily="34" charset="0"/>
                        <a:ea typeface="+mn-ea"/>
                        <a:cs typeface="+mn-cs"/>
                      </a:endParaRPr>
                    </a:p>
                  </a:txBody>
                  <a:tcPr marL="0" marR="0" marT="0" marB="0"/>
                </a:tc>
                <a:extLst>
                  <a:ext uri="{0D108BD9-81ED-4DB2-BD59-A6C34878D82A}">
                    <a16:rowId xmlns="" xmlns:a16="http://schemas.microsoft.com/office/drawing/2014/main" val="10001"/>
                  </a:ext>
                </a:extLst>
              </a:tr>
              <a:tr h="426509">
                <a:tc>
                  <a:txBody>
                    <a:bodyPr/>
                    <a:lstStyle/>
                    <a:p>
                      <a:pPr marL="0" marR="0" lvl="0" indent="0" algn="l" defTabSz="914400" eaLnBrk="1" fontAlgn="t" latinLnBrk="0" hangingPunct="1">
                        <a:lnSpc>
                          <a:spcPct val="100000"/>
                        </a:lnSpc>
                        <a:spcBef>
                          <a:spcPts val="0"/>
                        </a:spcBef>
                        <a:spcAft>
                          <a:spcPts val="0"/>
                        </a:spcAft>
                        <a:buClrTx/>
                        <a:buSzTx/>
                        <a:buFontTx/>
                        <a:buNone/>
                        <a:tabLst/>
                        <a:defRPr/>
                      </a:pPr>
                      <a:r>
                        <a:rPr lang="en-GB" sz="1200" b="0" i="0" u="none" strike="noStrike" dirty="0">
                          <a:solidFill>
                            <a:srgbClr val="000000"/>
                          </a:solidFill>
                          <a:effectLst/>
                          <a:latin typeface="Arial" panose="020B0604020202020204" pitchFamily="34" charset="0"/>
                          <a:ea typeface="+mn-ea"/>
                          <a:cs typeface="+mn-cs"/>
                        </a:rPr>
                        <a:t>CP-183105</a:t>
                      </a:r>
                    </a:p>
                  </a:txBody>
                  <a:tcPr marL="0" marR="0" marT="0" marB="0"/>
                </a:tc>
                <a:tc>
                  <a:txBody>
                    <a:bodyPr/>
                    <a:lstStyle/>
                    <a:p>
                      <a:pPr algn="l" fontAlgn="t"/>
                      <a:r>
                        <a:rPr lang="en-GB" sz="1200" b="0" i="0" u="none" strike="noStrike" dirty="0">
                          <a:solidFill>
                            <a:srgbClr val="000000"/>
                          </a:solidFill>
                          <a:effectLst/>
                          <a:latin typeface="Arial" panose="020B0604020202020204" pitchFamily="34" charset="0"/>
                          <a:ea typeface="+mn-ea"/>
                          <a:cs typeface="+mn-cs"/>
                        </a:rPr>
                        <a:t>MBMS usage for mission critical communication services</a:t>
                      </a:r>
                    </a:p>
                  </a:txBody>
                  <a:tcPr marL="0" marR="0" marT="0" marB="0"/>
                </a:tc>
                <a:tc>
                  <a:txBody>
                    <a:bodyPr/>
                    <a:lstStyle/>
                    <a:p>
                      <a:pPr algn="l" fontAlgn="t"/>
                      <a:r>
                        <a:rPr lang="en-GB" sz="1200" b="0" i="0" u="none" strike="noStrike" dirty="0">
                          <a:solidFill>
                            <a:srgbClr val="000000"/>
                          </a:solidFill>
                          <a:effectLst/>
                          <a:latin typeface="Arial" panose="020B0604020202020204" pitchFamily="34" charset="0"/>
                          <a:ea typeface="+mn-ea"/>
                          <a:cs typeface="+mn-cs"/>
                        </a:rPr>
                        <a:t>CT1</a:t>
                      </a:r>
                    </a:p>
                  </a:txBody>
                  <a:tcPr marL="0" marR="0" marT="0" marB="0"/>
                </a:tc>
                <a:tc>
                  <a:txBody>
                    <a:bodyPr/>
                    <a:lstStyle/>
                    <a:p>
                      <a:pPr algn="l" fontAlgn="t"/>
                      <a:r>
                        <a:rPr lang="en-GB" sz="1200" b="0" i="0" u="none" strike="noStrike" dirty="0">
                          <a:solidFill>
                            <a:srgbClr val="000000"/>
                          </a:solidFill>
                          <a:effectLst/>
                          <a:latin typeface="Arial" panose="020B0604020202020204" pitchFamily="34" charset="0"/>
                          <a:ea typeface="+mn-ea"/>
                          <a:cs typeface="+mn-cs"/>
                        </a:rPr>
                        <a:t>CP-181184</a:t>
                      </a:r>
                    </a:p>
                  </a:txBody>
                  <a:tcPr marL="0" marR="0" marT="0" marB="0"/>
                </a:tc>
                <a:tc>
                  <a:txBody>
                    <a:bodyPr/>
                    <a:lstStyle/>
                    <a:p>
                      <a:pPr algn="l" fontAlgn="t"/>
                      <a:r>
                        <a:rPr lang="en-GB" sz="1200" b="0" i="0" u="none" strike="noStrike" dirty="0" err="1" smtClean="0">
                          <a:solidFill>
                            <a:srgbClr val="000000"/>
                          </a:solidFill>
                          <a:effectLst/>
                          <a:latin typeface="Arial" panose="020B0604020202020204" pitchFamily="34" charset="0"/>
                          <a:ea typeface="+mn-ea"/>
                          <a:cs typeface="+mn-cs"/>
                        </a:rPr>
                        <a:t>MBMS_Mcservices</a:t>
                      </a:r>
                      <a:endParaRPr lang="en-GB" sz="1200" b="0" i="0" u="none" strike="noStrike" dirty="0">
                        <a:solidFill>
                          <a:srgbClr val="000000"/>
                        </a:solidFill>
                        <a:effectLst/>
                        <a:latin typeface="Arial" panose="020B0604020202020204" pitchFamily="34" charset="0"/>
                        <a:ea typeface="+mn-ea"/>
                        <a:cs typeface="+mn-cs"/>
                      </a:endParaRPr>
                    </a:p>
                  </a:txBody>
                  <a:tcPr marL="0" marR="0" marT="0" marB="0"/>
                </a:tc>
                <a:extLst>
                  <a:ext uri="{0D108BD9-81ED-4DB2-BD59-A6C34878D82A}">
                    <a16:rowId xmlns="" xmlns:a16="http://schemas.microsoft.com/office/drawing/2014/main" val="10002"/>
                  </a:ext>
                </a:extLst>
              </a:tr>
              <a:tr h="426509">
                <a:tc>
                  <a:txBody>
                    <a:bodyPr/>
                    <a:lstStyle/>
                    <a:p>
                      <a:pPr marL="0" marR="0" lvl="0" indent="0" algn="l" defTabSz="914400" eaLnBrk="1" fontAlgn="t" latinLnBrk="0" hangingPunct="1">
                        <a:lnSpc>
                          <a:spcPct val="100000"/>
                        </a:lnSpc>
                        <a:spcBef>
                          <a:spcPts val="0"/>
                        </a:spcBef>
                        <a:spcAft>
                          <a:spcPts val="0"/>
                        </a:spcAft>
                        <a:buClrTx/>
                        <a:buSzTx/>
                        <a:buFontTx/>
                        <a:buNone/>
                        <a:tabLst/>
                        <a:defRPr/>
                      </a:pPr>
                      <a:r>
                        <a:rPr lang="" sz="1200" b="0" i="0" u="none" strike="noStrike" dirty="0" smtClean="0">
                          <a:solidFill>
                            <a:srgbClr val="000000"/>
                          </a:solidFill>
                          <a:effectLst/>
                          <a:latin typeface="Arial" panose="020B0604020202020204" pitchFamily="34" charset="0"/>
                          <a:ea typeface="+mn-ea"/>
                          <a:cs typeface="+mn-cs"/>
                        </a:rPr>
                        <a:t>CP-183242</a:t>
                      </a:r>
                      <a:endParaRPr lang="en-GB" sz="1200" b="0" i="0" u="none" strike="noStrike" dirty="0">
                        <a:solidFill>
                          <a:srgbClr val="000000"/>
                        </a:solidFill>
                        <a:effectLst/>
                        <a:latin typeface="Arial" panose="020B0604020202020204" pitchFamily="34" charset="0"/>
                        <a:ea typeface="+mn-ea"/>
                        <a:cs typeface="+mn-cs"/>
                      </a:endParaRPr>
                    </a:p>
                  </a:txBody>
                  <a:tcPr marL="0" marR="0" marT="0" marB="0"/>
                </a:tc>
                <a:tc>
                  <a:txBody>
                    <a:bodyPr/>
                    <a:lstStyle/>
                    <a:p>
                      <a:pPr algn="l" fontAlgn="t"/>
                      <a:r>
                        <a:rPr lang="en-US" sz="1200" b="0" i="0" u="none" strike="noStrike" dirty="0" smtClean="0">
                          <a:solidFill>
                            <a:srgbClr val="000000"/>
                          </a:solidFill>
                          <a:effectLst/>
                          <a:latin typeface="Arial" panose="020B0604020202020204" pitchFamily="34" charset="0"/>
                          <a:ea typeface="+mn-ea"/>
                          <a:cs typeface="+mn-cs"/>
                        </a:rPr>
                        <a:t>Revised WID on Conformance Test Aspects – CT6 aspects of 5G System</a:t>
                      </a:r>
                      <a:endParaRPr lang="en-GB" sz="1200" b="0" i="0" u="none" strike="noStrike" dirty="0">
                        <a:solidFill>
                          <a:srgbClr val="000000"/>
                        </a:solidFill>
                        <a:effectLst/>
                        <a:latin typeface="Arial" panose="020B0604020202020204" pitchFamily="34" charset="0"/>
                        <a:ea typeface="+mn-ea"/>
                        <a:cs typeface="+mn-cs"/>
                      </a:endParaRPr>
                    </a:p>
                  </a:txBody>
                  <a:tcPr marL="0" marR="0" marT="0" marB="0"/>
                </a:tc>
                <a:tc>
                  <a:txBody>
                    <a:bodyPr/>
                    <a:lstStyle/>
                    <a:p>
                      <a:pPr algn="l" fontAlgn="t"/>
                      <a:r>
                        <a:rPr lang="" sz="1200" b="0" i="0" u="none" strike="noStrike" dirty="0" smtClean="0">
                          <a:solidFill>
                            <a:srgbClr val="000000"/>
                          </a:solidFill>
                          <a:effectLst/>
                          <a:latin typeface="Arial" panose="020B0604020202020204" pitchFamily="34" charset="0"/>
                          <a:ea typeface="+mn-ea"/>
                          <a:cs typeface="+mn-cs"/>
                        </a:rPr>
                        <a:t>CT6</a:t>
                      </a:r>
                      <a:endParaRPr lang="en-GB" sz="1200" b="0" i="0" u="none" strike="noStrike" dirty="0">
                        <a:solidFill>
                          <a:srgbClr val="000000"/>
                        </a:solidFill>
                        <a:effectLst/>
                        <a:latin typeface="Arial" panose="020B0604020202020204" pitchFamily="34" charset="0"/>
                        <a:ea typeface="+mn-ea"/>
                        <a:cs typeface="+mn-cs"/>
                      </a:endParaRPr>
                    </a:p>
                  </a:txBody>
                  <a:tcPr marL="0" marR="0" marT="0" marB="0"/>
                </a:tc>
                <a:tc>
                  <a:txBody>
                    <a:bodyPr/>
                    <a:lstStyle/>
                    <a:p>
                      <a:pPr algn="l" fontAlgn="t"/>
                      <a:r>
                        <a:rPr lang="en-GB" sz="1200" b="0" i="0" u="none" strike="noStrike" dirty="0" smtClean="0">
                          <a:solidFill>
                            <a:srgbClr val="000000"/>
                          </a:solidFill>
                          <a:effectLst/>
                          <a:latin typeface="Arial" panose="020B0604020202020204" pitchFamily="34" charset="0"/>
                          <a:ea typeface="+mn-ea"/>
                          <a:cs typeface="+mn-cs"/>
                        </a:rPr>
                        <a:t>CP-181188</a:t>
                      </a:r>
                      <a:endParaRPr lang="en-GB" sz="1200" b="0" i="0" u="none" strike="noStrike" dirty="0">
                        <a:solidFill>
                          <a:srgbClr val="000000"/>
                        </a:solidFill>
                        <a:effectLst/>
                        <a:latin typeface="Arial" panose="020B0604020202020204" pitchFamily="34" charset="0"/>
                        <a:ea typeface="+mn-ea"/>
                        <a:cs typeface="+mn-cs"/>
                      </a:endParaRPr>
                    </a:p>
                  </a:txBody>
                  <a:tcPr marL="0" marR="0" marT="0" marB="0"/>
                </a:tc>
                <a:tc>
                  <a:txBody>
                    <a:bodyPr/>
                    <a:lstStyle/>
                    <a:p>
                      <a:pPr algn="l" fontAlgn="t"/>
                      <a:r>
                        <a:rPr lang="en-GB" sz="1200" b="0" i="0" u="none" strike="noStrike" dirty="0" smtClean="0">
                          <a:solidFill>
                            <a:srgbClr val="000000"/>
                          </a:solidFill>
                          <a:effectLst/>
                          <a:latin typeface="Arial" panose="020B0604020202020204" pitchFamily="34" charset="0"/>
                          <a:ea typeface="+mn-ea"/>
                          <a:cs typeface="+mn-cs"/>
                        </a:rPr>
                        <a:t>5GS_Ph1_UEConTest</a:t>
                      </a:r>
                      <a:endParaRPr lang="en-GB" sz="1200" b="0" i="0" u="none" strike="noStrike" dirty="0">
                        <a:solidFill>
                          <a:srgbClr val="000000"/>
                        </a:solidFill>
                        <a:effectLst/>
                        <a:latin typeface="Arial" panose="020B0604020202020204" pitchFamily="34" charset="0"/>
                        <a:ea typeface="+mn-ea"/>
                        <a:cs typeface="+mn-cs"/>
                      </a:endParaRPr>
                    </a:p>
                  </a:txBody>
                  <a:tcPr marL="0" marR="0" marT="0" marB="0"/>
                </a:tc>
              </a:tr>
            </a:tbl>
          </a:graphicData>
        </a:graphic>
      </p:graphicFrame>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6" name="TextShape 1"/>
          <p:cNvSpPr txBox="1"/>
          <p:nvPr/>
        </p:nvSpPr>
        <p:spPr>
          <a:xfrm>
            <a:off x="457200" y="274680"/>
            <a:ext cx="6833880" cy="1142640"/>
          </a:xfrm>
          <a:prstGeom prst="rect">
            <a:avLst/>
          </a:prstGeom>
          <a:noFill/>
          <a:ln>
            <a:noFill/>
          </a:ln>
        </p:spPr>
        <p:txBody>
          <a:bodyPr anchor="ctr"/>
          <a:lstStyle/>
          <a:p>
            <a:pPr algn="ctr">
              <a:lnSpc>
                <a:spcPct val="100000"/>
              </a:lnSpc>
            </a:pPr>
            <a:r>
              <a:rPr lang="en-US" sz="3200" b="0" strike="noStrike" spc="-1" dirty="0">
                <a:solidFill>
                  <a:srgbClr val="FF0000"/>
                </a:solidFill>
                <a:uFill>
                  <a:solidFill>
                    <a:srgbClr val="FFFFFF"/>
                  </a:solidFill>
                </a:uFill>
                <a:latin typeface="Arial"/>
              </a:rPr>
              <a:t>Approved New Rel-16 WIDs / SIDs</a:t>
            </a:r>
            <a:endParaRPr lang="en-US" sz="1000" b="0" strike="noStrike" spc="-1" dirty="0">
              <a:solidFill>
                <a:srgbClr val="000000"/>
              </a:solidFill>
              <a:uFill>
                <a:solidFill>
                  <a:srgbClr val="FFFFFF"/>
                </a:solidFill>
              </a:uFill>
              <a:latin typeface="Arial"/>
            </a:endParaRPr>
          </a:p>
        </p:txBody>
      </p:sp>
      <p:sp>
        <p:nvSpPr>
          <p:cNvPr id="227" name="CustomShape 2"/>
          <p:cNvSpPr/>
          <p:nvPr/>
        </p:nvSpPr>
        <p:spPr>
          <a:xfrm>
            <a:off x="2048040" y="1924200"/>
            <a:ext cx="4760640" cy="360"/>
          </a:xfrm>
          <a:prstGeom prst="rect">
            <a:avLst/>
          </a:prstGeom>
          <a:solidFill>
            <a:srgbClr val="FFFFFF"/>
          </a:solidFill>
          <a:ln>
            <a:noFill/>
          </a:ln>
        </p:spPr>
        <p:style>
          <a:lnRef idx="0">
            <a:scrgbClr r="0" g="0" b="0"/>
          </a:lnRef>
          <a:fillRef idx="0">
            <a:scrgbClr r="0" g="0" b="0"/>
          </a:fillRef>
          <a:effectRef idx="0">
            <a:scrgbClr r="0" g="0" b="0"/>
          </a:effectRef>
          <a:fontRef idx="minor"/>
        </p:style>
      </p:sp>
      <p:sp>
        <p:nvSpPr>
          <p:cNvPr id="228" name="CustomShape 3"/>
          <p:cNvSpPr/>
          <p:nvPr/>
        </p:nvSpPr>
        <p:spPr>
          <a:xfrm>
            <a:off x="0" y="2498760"/>
            <a:ext cx="9143640" cy="360"/>
          </a:xfrm>
          <a:prstGeom prst="rect">
            <a:avLst/>
          </a:prstGeom>
          <a:solidFill>
            <a:srgbClr val="FFFFFF"/>
          </a:solidFill>
          <a:ln>
            <a:noFill/>
          </a:ln>
        </p:spPr>
        <p:style>
          <a:lnRef idx="0">
            <a:scrgbClr r="0" g="0" b="0"/>
          </a:lnRef>
          <a:fillRef idx="0">
            <a:scrgbClr r="0" g="0" b="0"/>
          </a:fillRef>
          <a:effectRef idx="0">
            <a:scrgbClr r="0" g="0" b="0"/>
          </a:effectRef>
          <a:fontRef idx="minor"/>
        </p:style>
      </p:sp>
      <p:sp>
        <p:nvSpPr>
          <p:cNvPr id="229" name="CustomShape 4"/>
          <p:cNvSpPr/>
          <p:nvPr/>
        </p:nvSpPr>
        <p:spPr>
          <a:xfrm>
            <a:off x="0" y="2695680"/>
            <a:ext cx="9143640" cy="360"/>
          </a:xfrm>
          <a:prstGeom prst="rect">
            <a:avLst/>
          </a:prstGeom>
          <a:solidFill>
            <a:srgbClr val="FFFFFF"/>
          </a:solidFill>
          <a:ln>
            <a:noFill/>
          </a:ln>
        </p:spPr>
        <p:style>
          <a:lnRef idx="0">
            <a:scrgbClr r="0" g="0" b="0"/>
          </a:lnRef>
          <a:fillRef idx="0">
            <a:scrgbClr r="0" g="0" b="0"/>
          </a:fillRef>
          <a:effectRef idx="0">
            <a:scrgbClr r="0" g="0" b="0"/>
          </a:effectRef>
          <a:fontRef idx="minor"/>
        </p:style>
      </p:sp>
      <p:sp>
        <p:nvSpPr>
          <p:cNvPr id="230" name="CustomShape 5"/>
          <p:cNvSpPr/>
          <p:nvPr/>
        </p:nvSpPr>
        <p:spPr>
          <a:xfrm>
            <a:off x="-49320" y="2940120"/>
            <a:ext cx="9143640" cy="360"/>
          </a:xfrm>
          <a:prstGeom prst="rect">
            <a:avLst/>
          </a:prstGeom>
          <a:solidFill>
            <a:srgbClr val="FFFFFF"/>
          </a:solidFill>
          <a:ln>
            <a:noFill/>
          </a:ln>
        </p:spPr>
        <p:style>
          <a:lnRef idx="0">
            <a:scrgbClr r="0" g="0" b="0"/>
          </a:lnRef>
          <a:fillRef idx="0">
            <a:scrgbClr r="0" g="0" b="0"/>
          </a:fillRef>
          <a:effectRef idx="0">
            <a:scrgbClr r="0" g="0" b="0"/>
          </a:effectRef>
          <a:fontRef idx="minor"/>
        </p:style>
      </p:sp>
      <p:sp>
        <p:nvSpPr>
          <p:cNvPr id="231" name="CustomShape 6"/>
          <p:cNvSpPr/>
          <p:nvPr/>
        </p:nvSpPr>
        <p:spPr>
          <a:xfrm>
            <a:off x="0" y="2940120"/>
            <a:ext cx="9143640" cy="360"/>
          </a:xfrm>
          <a:prstGeom prst="rect">
            <a:avLst/>
          </a:prstGeom>
          <a:solidFill>
            <a:srgbClr val="FFFFFF"/>
          </a:solidFill>
          <a:ln>
            <a:noFill/>
          </a:ln>
        </p:spPr>
        <p:style>
          <a:lnRef idx="0">
            <a:scrgbClr r="0" g="0" b="0"/>
          </a:lnRef>
          <a:fillRef idx="0">
            <a:scrgbClr r="0" g="0" b="0"/>
          </a:fillRef>
          <a:effectRef idx="0">
            <a:scrgbClr r="0" g="0" b="0"/>
          </a:effectRef>
          <a:fontRef idx="minor"/>
        </p:style>
      </p:sp>
      <p:sp>
        <p:nvSpPr>
          <p:cNvPr id="232" name="CustomShape 7"/>
          <p:cNvSpPr/>
          <p:nvPr/>
        </p:nvSpPr>
        <p:spPr>
          <a:xfrm>
            <a:off x="-49320" y="1962000"/>
            <a:ext cx="9143640" cy="360"/>
          </a:xfrm>
          <a:prstGeom prst="rect">
            <a:avLst/>
          </a:prstGeom>
          <a:solidFill>
            <a:srgbClr val="FFFFFF"/>
          </a:solidFill>
          <a:ln>
            <a:noFill/>
          </a:ln>
        </p:spPr>
        <p:style>
          <a:lnRef idx="0">
            <a:scrgbClr r="0" g="0" b="0"/>
          </a:lnRef>
          <a:fillRef idx="0">
            <a:scrgbClr r="0" g="0" b="0"/>
          </a:fillRef>
          <a:effectRef idx="0">
            <a:scrgbClr r="0" g="0" b="0"/>
          </a:effectRef>
          <a:fontRef idx="minor"/>
        </p:style>
      </p:sp>
      <p:sp>
        <p:nvSpPr>
          <p:cNvPr id="233" name="CustomShape 8"/>
          <p:cNvSpPr/>
          <p:nvPr/>
        </p:nvSpPr>
        <p:spPr>
          <a:xfrm>
            <a:off x="0" y="2573280"/>
            <a:ext cx="9143640" cy="360"/>
          </a:xfrm>
          <a:prstGeom prst="rect">
            <a:avLst/>
          </a:prstGeom>
          <a:solidFill>
            <a:srgbClr val="FFFFFF"/>
          </a:solidFill>
          <a:ln>
            <a:noFill/>
          </a:ln>
        </p:spPr>
        <p:style>
          <a:lnRef idx="0">
            <a:scrgbClr r="0" g="0" b="0"/>
          </a:lnRef>
          <a:fillRef idx="0">
            <a:scrgbClr r="0" g="0" b="0"/>
          </a:fillRef>
          <a:effectRef idx="0">
            <a:scrgbClr r="0" g="0" b="0"/>
          </a:effectRef>
          <a:fontRef idx="minor"/>
        </p:style>
      </p:sp>
      <p:sp>
        <p:nvSpPr>
          <p:cNvPr id="234" name="CustomShape 9"/>
          <p:cNvSpPr/>
          <p:nvPr/>
        </p:nvSpPr>
        <p:spPr>
          <a:xfrm>
            <a:off x="457200" y="1600200"/>
            <a:ext cx="7587720" cy="456840"/>
          </a:xfrm>
          <a:prstGeom prst="rect">
            <a:avLst/>
          </a:prstGeom>
          <a:noFill/>
          <a:ln>
            <a:noFill/>
          </a:ln>
        </p:spPr>
        <p:style>
          <a:lnRef idx="0">
            <a:scrgbClr r="0" g="0" b="0"/>
          </a:lnRef>
          <a:fillRef idx="0">
            <a:scrgbClr r="0" g="0" b="0"/>
          </a:fillRef>
          <a:effectRef idx="0">
            <a:scrgbClr r="0" g="0" b="0"/>
          </a:effectRef>
          <a:fontRef idx="minor"/>
        </p:style>
      </p:sp>
      <p:sp>
        <p:nvSpPr>
          <p:cNvPr id="12" name="PlaceHolder 4"/>
          <p:cNvSpPr>
            <a:spLocks noGrp="1"/>
          </p:cNvSpPr>
          <p:nvPr>
            <p:ph type="sldNum"/>
          </p:nvPr>
        </p:nvSpPr>
        <p:spPr>
          <a:xfrm>
            <a:off x="8558280" y="6483240"/>
            <a:ext cx="394920" cy="221760"/>
          </a:xfrm>
          <a:prstGeom prst="rect">
            <a:avLst/>
          </a:prstGeom>
        </p:spPr>
        <p:txBody>
          <a:bodyPr/>
          <a:lstStyle/>
          <a:p>
            <a:pPr>
              <a:lnSpc>
                <a:spcPct val="100000"/>
              </a:lnSpc>
            </a:pPr>
            <a:fld id="{404CBDD9-1453-49B4-ADDE-5E5FC2A17FE0}" type="slidenum">
              <a:rPr lang="en-US" sz="1100" b="0" strike="noStrike" spc="-1">
                <a:solidFill>
                  <a:srgbClr val="FFFFFF"/>
                </a:solidFill>
                <a:uFill>
                  <a:solidFill>
                    <a:srgbClr val="FFFFFF"/>
                  </a:solidFill>
                </a:uFill>
                <a:latin typeface="Arial"/>
                <a:ea typeface="MS PGothic"/>
              </a:rPr>
              <a:pPr>
                <a:lnSpc>
                  <a:spcPct val="100000"/>
                </a:lnSpc>
              </a:pPr>
              <a:t>11</a:t>
            </a:fld>
            <a:endParaRPr lang="en-US" sz="1400" b="0" strike="noStrike" spc="-1" dirty="0">
              <a:solidFill>
                <a:srgbClr val="000000"/>
              </a:solidFill>
              <a:uFill>
                <a:solidFill>
                  <a:srgbClr val="FFFFFF"/>
                </a:solidFill>
              </a:uFill>
              <a:latin typeface="Times New Roman"/>
            </a:endParaRPr>
          </a:p>
        </p:txBody>
      </p:sp>
      <p:graphicFrame>
        <p:nvGraphicFramePr>
          <p:cNvPr id="15" name="Content Placeholder 1">
            <a:extLst>
              <a:ext uri="{FF2B5EF4-FFF2-40B4-BE49-F238E27FC236}">
                <a16:creationId xmlns="" xmlns:a16="http://schemas.microsoft.com/office/drawing/2014/main" id="{5A2F31D2-63E3-42CF-AD53-876C5C85D70B}"/>
              </a:ext>
            </a:extLst>
          </p:cNvPr>
          <p:cNvGraphicFramePr>
            <a:graphicFrameLocks/>
          </p:cNvGraphicFramePr>
          <p:nvPr>
            <p:extLst>
              <p:ext uri="{D42A27DB-BD31-4B8C-83A1-F6EECF244321}">
                <p14:modId xmlns:p14="http://schemas.microsoft.com/office/powerpoint/2010/main" val="4033683529"/>
              </p:ext>
            </p:extLst>
          </p:nvPr>
        </p:nvGraphicFramePr>
        <p:xfrm>
          <a:off x="796925" y="1757363"/>
          <a:ext cx="7705725" cy="3843545"/>
        </p:xfrm>
        <a:graphic>
          <a:graphicData uri="http://schemas.openxmlformats.org/drawingml/2006/table">
            <a:tbl>
              <a:tblPr firstRow="1" firstCol="1" bandRow="1">
                <a:tableStyleId>{5C22544A-7EE6-4342-B048-85BDC9FD1C3A}</a:tableStyleId>
              </a:tblPr>
              <a:tblGrid>
                <a:gridCol w="1265170">
                  <a:extLst>
                    <a:ext uri="{9D8B030D-6E8A-4147-A177-3AD203B41FA5}">
                      <a16:colId xmlns="" xmlns:a16="http://schemas.microsoft.com/office/drawing/2014/main" val="20000"/>
                    </a:ext>
                  </a:extLst>
                </a:gridCol>
                <a:gridCol w="3316910">
                  <a:extLst>
                    <a:ext uri="{9D8B030D-6E8A-4147-A177-3AD203B41FA5}">
                      <a16:colId xmlns="" xmlns:a16="http://schemas.microsoft.com/office/drawing/2014/main" val="20001"/>
                    </a:ext>
                  </a:extLst>
                </a:gridCol>
                <a:gridCol w="638859">
                  <a:extLst>
                    <a:ext uri="{9D8B030D-6E8A-4147-A177-3AD203B41FA5}">
                      <a16:colId xmlns="" xmlns:a16="http://schemas.microsoft.com/office/drawing/2014/main" val="20002"/>
                    </a:ext>
                  </a:extLst>
                </a:gridCol>
                <a:gridCol w="1089819">
                  <a:extLst>
                    <a:ext uri="{9D8B030D-6E8A-4147-A177-3AD203B41FA5}">
                      <a16:colId xmlns="" xmlns:a16="http://schemas.microsoft.com/office/drawing/2014/main" val="20003"/>
                    </a:ext>
                  </a:extLst>
                </a:gridCol>
                <a:gridCol w="1394967">
                  <a:extLst>
                    <a:ext uri="{9D8B030D-6E8A-4147-A177-3AD203B41FA5}">
                      <a16:colId xmlns="" xmlns:a16="http://schemas.microsoft.com/office/drawing/2014/main" val="20004"/>
                    </a:ext>
                  </a:extLst>
                </a:gridCol>
              </a:tblGrid>
              <a:tr h="447454">
                <a:tc>
                  <a:txBody>
                    <a:bodyPr/>
                    <a:lstStyle/>
                    <a:p>
                      <a:pPr algn="ctr">
                        <a:lnSpc>
                          <a:spcPct val="107000"/>
                        </a:lnSpc>
                        <a:spcAft>
                          <a:spcPts val="0"/>
                        </a:spcAft>
                      </a:pPr>
                      <a:r>
                        <a:rPr lang="en-GB" sz="1600" dirty="0">
                          <a:effectLst/>
                          <a:latin typeface="Calibri" panose="020F0502020204030204" pitchFamily="34" charset="0"/>
                          <a:ea typeface="Calibri" panose="020F0502020204030204" pitchFamily="34" charset="0"/>
                          <a:cs typeface="Times New Roman" panose="02020603050405020304" pitchFamily="18" charset="0"/>
                        </a:rPr>
                        <a:t>TDOC</a:t>
                      </a:r>
                    </a:p>
                  </a:txBody>
                  <a:tcPr marL="68583" marR="68583" marT="0" marB="0"/>
                </a:tc>
                <a:tc>
                  <a:txBody>
                    <a:bodyPr/>
                    <a:lstStyle/>
                    <a:p>
                      <a:pPr algn="ctr">
                        <a:lnSpc>
                          <a:spcPct val="107000"/>
                        </a:lnSpc>
                        <a:spcAft>
                          <a:spcPts val="0"/>
                        </a:spcAft>
                      </a:pPr>
                      <a:r>
                        <a:rPr lang="en-GB" sz="1600" dirty="0">
                          <a:effectLst/>
                          <a:latin typeface="Calibri" panose="020F0502020204030204" pitchFamily="34" charset="0"/>
                          <a:ea typeface="Calibri" panose="020F0502020204030204" pitchFamily="34" charset="0"/>
                          <a:cs typeface="Times New Roman" panose="02020603050405020304" pitchFamily="18" charset="0"/>
                        </a:rPr>
                        <a:t>TITLE</a:t>
                      </a:r>
                    </a:p>
                  </a:txBody>
                  <a:tcPr marL="68583" marR="68583" marT="0" marB="0"/>
                </a:tc>
                <a:tc>
                  <a:txBody>
                    <a:bodyPr/>
                    <a:lstStyle/>
                    <a:p>
                      <a:pPr algn="ctr">
                        <a:lnSpc>
                          <a:spcPct val="107000"/>
                        </a:lnSpc>
                        <a:spcAft>
                          <a:spcPts val="0"/>
                        </a:spcAft>
                      </a:pPr>
                      <a:r>
                        <a:rPr lang="en-GB" sz="1600" dirty="0">
                          <a:effectLst/>
                          <a:latin typeface="Calibri" panose="020F0502020204030204" pitchFamily="34" charset="0"/>
                          <a:ea typeface="Calibri" panose="020F0502020204030204" pitchFamily="34" charset="0"/>
                          <a:cs typeface="Times New Roman" panose="02020603050405020304" pitchFamily="18" charset="0"/>
                        </a:rPr>
                        <a:t>WG</a:t>
                      </a:r>
                    </a:p>
                  </a:txBody>
                  <a:tcPr marL="68583" marR="68583" marT="0" marB="0"/>
                </a:tc>
                <a:tc>
                  <a:txBody>
                    <a:bodyPr/>
                    <a:lstStyle/>
                    <a:p>
                      <a:pPr algn="ctr">
                        <a:lnSpc>
                          <a:spcPct val="107000"/>
                        </a:lnSpc>
                        <a:spcAft>
                          <a:spcPts val="0"/>
                        </a:spcAft>
                      </a:pPr>
                      <a:r>
                        <a:rPr lang="en-GB" sz="1600" dirty="0">
                          <a:effectLst/>
                          <a:latin typeface="Calibri" panose="020F0502020204030204" pitchFamily="34" charset="0"/>
                          <a:ea typeface="Calibri" panose="020F0502020204030204" pitchFamily="34" charset="0"/>
                          <a:cs typeface="Times New Roman" panose="02020603050405020304" pitchFamily="18" charset="0"/>
                        </a:rPr>
                        <a:t>Revision of</a:t>
                      </a:r>
                    </a:p>
                  </a:txBody>
                  <a:tcPr marL="68583" marR="68583" marT="0" marB="0"/>
                </a:tc>
                <a:tc>
                  <a:txBody>
                    <a:bodyPr/>
                    <a:lstStyle/>
                    <a:p>
                      <a:pPr algn="ctr">
                        <a:lnSpc>
                          <a:spcPct val="107000"/>
                        </a:lnSpc>
                        <a:spcAft>
                          <a:spcPts val="0"/>
                        </a:spcAft>
                      </a:pPr>
                      <a:r>
                        <a:rPr lang="en-GB" sz="1600" dirty="0">
                          <a:effectLst/>
                          <a:latin typeface="Calibri" panose="020F0502020204030204" pitchFamily="34" charset="0"/>
                          <a:ea typeface="Calibri" panose="020F0502020204030204" pitchFamily="34" charset="0"/>
                          <a:cs typeface="Times New Roman" panose="02020603050405020304" pitchFamily="18" charset="0"/>
                        </a:rPr>
                        <a:t>WI</a:t>
                      </a:r>
                    </a:p>
                  </a:txBody>
                  <a:tcPr marL="68583" marR="68583" marT="0" marB="0"/>
                </a:tc>
                <a:extLst>
                  <a:ext uri="{0D108BD9-81ED-4DB2-BD59-A6C34878D82A}">
                    <a16:rowId xmlns="" xmlns:a16="http://schemas.microsoft.com/office/drawing/2014/main" val="10000"/>
                  </a:ext>
                </a:extLst>
              </a:tr>
              <a:tr h="504103">
                <a:tc>
                  <a:txBody>
                    <a:bodyPr/>
                    <a:lstStyle/>
                    <a:p>
                      <a:pPr algn="l" fontAlgn="t"/>
                      <a:r>
                        <a:rPr lang="en-GB" sz="1200" b="1" i="0" u="sng" strike="noStrike" dirty="0">
                          <a:solidFill>
                            <a:srgbClr val="0000FF"/>
                          </a:solidFill>
                          <a:effectLst/>
                          <a:latin typeface="Arial" panose="020B0604020202020204" pitchFamily="34" charset="0"/>
                          <a:hlinkClick r:id="rId2"/>
                        </a:rPr>
                        <a:t>CP-183084</a:t>
                      </a:r>
                      <a:endParaRPr lang="en-GB" sz="1200" b="1" i="0" u="sng" strike="noStrike" dirty="0">
                        <a:solidFill>
                          <a:srgbClr val="0000FF"/>
                        </a:solidFill>
                        <a:effectLst/>
                        <a:latin typeface="Arial" panose="020B0604020202020204" pitchFamily="34" charset="0"/>
                      </a:endParaRPr>
                    </a:p>
                  </a:txBody>
                  <a:tcPr marL="0" marR="0" marT="0" marB="0"/>
                </a:tc>
                <a:tc>
                  <a:txBody>
                    <a:bodyPr/>
                    <a:lstStyle/>
                    <a:p>
                      <a:pPr algn="l" fontAlgn="t"/>
                      <a:r>
                        <a:rPr lang="en-GB" sz="1200" b="0" i="0" u="none" strike="noStrike">
                          <a:solidFill>
                            <a:srgbClr val="000000"/>
                          </a:solidFill>
                          <a:effectLst/>
                          <a:latin typeface="Arial" panose="020B0604020202020204" pitchFamily="34" charset="0"/>
                        </a:rPr>
                        <a:t>New WID on IMS Stage-3 IETF Protocol Alignment</a:t>
                      </a:r>
                    </a:p>
                  </a:txBody>
                  <a:tcPr marL="0" marR="0" marT="0" marB="0"/>
                </a:tc>
                <a:tc>
                  <a:txBody>
                    <a:bodyPr/>
                    <a:lstStyle/>
                    <a:p>
                      <a:pPr algn="l" fontAlgn="t"/>
                      <a:r>
                        <a:rPr lang="en-GB" sz="1200" b="0" i="0" u="none" strike="noStrike" dirty="0">
                          <a:solidFill>
                            <a:srgbClr val="000000"/>
                          </a:solidFill>
                          <a:effectLst/>
                          <a:latin typeface="Arial" panose="020B0604020202020204" pitchFamily="34" charset="0"/>
                        </a:rPr>
                        <a:t>CT1</a:t>
                      </a:r>
                    </a:p>
                  </a:txBody>
                  <a:tcPr marL="0" marR="0" marT="0" marB="0"/>
                </a:tc>
                <a:tc>
                  <a:txBody>
                    <a:bodyPr/>
                    <a:lstStyle/>
                    <a:p>
                      <a:pPr algn="l" fontAlgn="t"/>
                      <a:endParaRPr lang="en-GB" sz="1200" b="0" i="0" u="none" strike="noStrike" dirty="0">
                        <a:solidFill>
                          <a:srgbClr val="000000"/>
                        </a:solidFill>
                        <a:effectLst/>
                        <a:latin typeface="Arial" panose="020B0604020202020204" pitchFamily="34" charset="0"/>
                        <a:ea typeface="+mn-ea"/>
                        <a:cs typeface="+mn-cs"/>
                      </a:endParaRPr>
                    </a:p>
                  </a:txBody>
                  <a:tcPr marL="0" marR="0" marT="0" marB="0"/>
                </a:tc>
                <a:tc>
                  <a:txBody>
                    <a:bodyPr/>
                    <a:lstStyle/>
                    <a:p>
                      <a:pPr algn="l" fontAlgn="t"/>
                      <a:r>
                        <a:rPr lang="en-GB" sz="1200" b="0" i="0" u="none" strike="noStrike" dirty="0">
                          <a:solidFill>
                            <a:srgbClr val="000000"/>
                          </a:solidFill>
                          <a:effectLst/>
                          <a:latin typeface="Arial" panose="020B0604020202020204" pitchFamily="34" charset="0"/>
                          <a:ea typeface="+mn-ea"/>
                          <a:cs typeface="+mn-cs"/>
                        </a:rPr>
                        <a:t>IMSProtoc16</a:t>
                      </a:r>
                    </a:p>
                  </a:txBody>
                  <a:tcPr marL="0" marR="0" marT="0" marB="0"/>
                </a:tc>
                <a:extLst>
                  <a:ext uri="{0D108BD9-81ED-4DB2-BD59-A6C34878D82A}">
                    <a16:rowId xmlns="" xmlns:a16="http://schemas.microsoft.com/office/drawing/2014/main" val="10002"/>
                  </a:ext>
                </a:extLst>
              </a:tr>
              <a:tr h="515181">
                <a:tc>
                  <a:txBody>
                    <a:bodyPr/>
                    <a:lstStyle/>
                    <a:p>
                      <a:pPr algn="l" fontAlgn="t"/>
                      <a:r>
                        <a:rPr lang="en-GB" sz="1200" b="1" i="0" u="sng" strike="noStrike">
                          <a:solidFill>
                            <a:srgbClr val="0000FF"/>
                          </a:solidFill>
                          <a:effectLst/>
                          <a:latin typeface="Arial" panose="020B0604020202020204" pitchFamily="34" charset="0"/>
                          <a:hlinkClick r:id="rId3"/>
                        </a:rPr>
                        <a:t>CP-183085</a:t>
                      </a:r>
                      <a:endParaRPr lang="en-GB" sz="1200" b="1" i="0" u="sng" strike="noStrike">
                        <a:solidFill>
                          <a:srgbClr val="0000FF"/>
                        </a:solidFill>
                        <a:effectLst/>
                        <a:latin typeface="Arial" panose="020B0604020202020204" pitchFamily="34" charset="0"/>
                      </a:endParaRPr>
                    </a:p>
                  </a:txBody>
                  <a:tcPr marL="0" marR="0" marT="0" marB="0"/>
                </a:tc>
                <a:tc>
                  <a:txBody>
                    <a:bodyPr/>
                    <a:lstStyle/>
                    <a:p>
                      <a:pPr algn="l" fontAlgn="t"/>
                      <a:r>
                        <a:rPr lang="en-GB" sz="1200" b="0" i="0" u="none" strike="noStrike">
                          <a:solidFill>
                            <a:srgbClr val="000000"/>
                          </a:solidFill>
                          <a:effectLst/>
                          <a:latin typeface="Arial" panose="020B0604020202020204" pitchFamily="34" charset="0"/>
                        </a:rPr>
                        <a:t>New WID on Signalling Improvements for Network Efficiency in 5GS</a:t>
                      </a:r>
                    </a:p>
                  </a:txBody>
                  <a:tcPr marL="0" marR="0" marT="0" marB="0"/>
                </a:tc>
                <a:tc>
                  <a:txBody>
                    <a:bodyPr/>
                    <a:lstStyle/>
                    <a:p>
                      <a:pPr algn="l" fontAlgn="t"/>
                      <a:r>
                        <a:rPr lang="en-GB" sz="1200" b="0" i="0" u="none" strike="noStrike">
                          <a:solidFill>
                            <a:srgbClr val="000000"/>
                          </a:solidFill>
                          <a:effectLst/>
                          <a:latin typeface="Arial" panose="020B0604020202020204" pitchFamily="34" charset="0"/>
                        </a:rPr>
                        <a:t>CT1</a:t>
                      </a:r>
                    </a:p>
                  </a:txBody>
                  <a:tcPr marL="0" marR="0" marT="0" marB="0"/>
                </a:tc>
                <a:tc>
                  <a:txBody>
                    <a:bodyPr/>
                    <a:lstStyle/>
                    <a:p>
                      <a:pPr algn="l" fontAlgn="t"/>
                      <a:endParaRPr lang="en-GB" sz="1200" b="0" i="0" u="none" strike="noStrike" dirty="0">
                        <a:solidFill>
                          <a:srgbClr val="000000"/>
                        </a:solidFill>
                        <a:effectLst/>
                        <a:latin typeface="Arial" panose="020B0604020202020204" pitchFamily="34" charset="0"/>
                        <a:ea typeface="+mn-ea"/>
                        <a:cs typeface="+mn-cs"/>
                      </a:endParaRPr>
                    </a:p>
                  </a:txBody>
                  <a:tcPr marL="0" marR="0" marT="0" marB="0"/>
                </a:tc>
                <a:tc>
                  <a:txBody>
                    <a:bodyPr/>
                    <a:lstStyle/>
                    <a:p>
                      <a:pPr algn="l" fontAlgn="t"/>
                      <a:r>
                        <a:rPr lang="en-GB" sz="1200" b="0" i="0" u="none" strike="noStrike" dirty="0">
                          <a:solidFill>
                            <a:srgbClr val="000000"/>
                          </a:solidFill>
                          <a:effectLst/>
                          <a:latin typeface="Arial" panose="020B0604020202020204" pitchFamily="34" charset="0"/>
                          <a:ea typeface="+mn-ea"/>
                          <a:cs typeface="+mn-cs"/>
                        </a:rPr>
                        <a:t>SINE_5G</a:t>
                      </a:r>
                    </a:p>
                  </a:txBody>
                  <a:tcPr marL="0" marR="0" marT="0" marB="0"/>
                </a:tc>
                <a:extLst>
                  <a:ext uri="{0D108BD9-81ED-4DB2-BD59-A6C34878D82A}">
                    <a16:rowId xmlns="" xmlns:a16="http://schemas.microsoft.com/office/drawing/2014/main" val="486002941"/>
                  </a:ext>
                </a:extLst>
              </a:tr>
              <a:tr h="426509">
                <a:tc>
                  <a:txBody>
                    <a:bodyPr/>
                    <a:lstStyle/>
                    <a:p>
                      <a:pPr algn="l" fontAlgn="t"/>
                      <a:r>
                        <a:rPr lang="en-GB" sz="1200" b="1" i="0" u="sng" strike="noStrike" dirty="0">
                          <a:solidFill>
                            <a:srgbClr val="0000FF"/>
                          </a:solidFill>
                          <a:effectLst/>
                          <a:latin typeface="Arial" panose="020B0604020202020204" pitchFamily="34" charset="0"/>
                        </a:rPr>
                        <a:t>CP-183244</a:t>
                      </a:r>
                    </a:p>
                  </a:txBody>
                  <a:tcPr marL="0" marR="0" marT="0" marB="0"/>
                </a:tc>
                <a:tc>
                  <a:txBody>
                    <a:bodyPr/>
                    <a:lstStyle/>
                    <a:p>
                      <a:pPr algn="l" fontAlgn="t"/>
                      <a:r>
                        <a:rPr lang="en-GB" sz="1200" b="0" i="0" u="none" strike="noStrike">
                          <a:solidFill>
                            <a:srgbClr val="000000"/>
                          </a:solidFill>
                          <a:effectLst/>
                          <a:latin typeface="Arial" panose="020B0604020202020204" pitchFamily="34" charset="0"/>
                        </a:rPr>
                        <a:t>New WID on Mission Critical system migration and interconnection</a:t>
                      </a:r>
                    </a:p>
                  </a:txBody>
                  <a:tcPr marL="0" marR="0" marT="0" marB="0"/>
                </a:tc>
                <a:tc>
                  <a:txBody>
                    <a:bodyPr/>
                    <a:lstStyle/>
                    <a:p>
                      <a:pPr algn="l" fontAlgn="t"/>
                      <a:r>
                        <a:rPr lang="en-GB" sz="1200" b="0" i="0" u="none" strike="noStrike">
                          <a:solidFill>
                            <a:srgbClr val="000000"/>
                          </a:solidFill>
                          <a:effectLst/>
                          <a:latin typeface="Arial" panose="020B0604020202020204" pitchFamily="34" charset="0"/>
                        </a:rPr>
                        <a:t>CT1</a:t>
                      </a:r>
                    </a:p>
                  </a:txBody>
                  <a:tcPr marL="0" marR="0" marT="0" marB="0"/>
                </a:tc>
                <a:tc>
                  <a:txBody>
                    <a:bodyPr/>
                    <a:lstStyle/>
                    <a:p>
                      <a:pPr algn="l" fontAlgn="t"/>
                      <a:endParaRPr lang="en-GB" sz="1200" b="0" i="0" u="none" strike="noStrike" dirty="0">
                        <a:solidFill>
                          <a:srgbClr val="000000"/>
                        </a:solidFill>
                        <a:effectLst/>
                        <a:latin typeface="Arial" panose="020B0604020202020204" pitchFamily="34" charset="0"/>
                        <a:ea typeface="+mn-ea"/>
                        <a:cs typeface="+mn-cs"/>
                      </a:endParaRPr>
                    </a:p>
                  </a:txBody>
                  <a:tcPr marL="0" marR="0" marT="0" marB="0"/>
                </a:tc>
                <a:tc>
                  <a:txBody>
                    <a:bodyPr/>
                    <a:lstStyle/>
                    <a:p>
                      <a:pPr algn="l" fontAlgn="t"/>
                      <a:r>
                        <a:rPr lang="en-GB" sz="1200" b="0" i="0" u="none" strike="noStrike" dirty="0">
                          <a:solidFill>
                            <a:srgbClr val="000000"/>
                          </a:solidFill>
                          <a:effectLst/>
                          <a:latin typeface="Arial" panose="020B0604020202020204" pitchFamily="34" charset="0"/>
                          <a:ea typeface="+mn-ea"/>
                          <a:cs typeface="+mn-cs"/>
                        </a:rPr>
                        <a:t>MCSMI_CT</a:t>
                      </a:r>
                    </a:p>
                  </a:txBody>
                  <a:tcPr marL="0" marR="0" marT="0" marB="0"/>
                </a:tc>
                <a:extLst>
                  <a:ext uri="{0D108BD9-81ED-4DB2-BD59-A6C34878D82A}">
                    <a16:rowId xmlns="" xmlns:a16="http://schemas.microsoft.com/office/drawing/2014/main" val="1551177205"/>
                  </a:ext>
                </a:extLst>
              </a:tr>
              <a:tr h="426509">
                <a:tc>
                  <a:txBody>
                    <a:bodyPr/>
                    <a:lstStyle/>
                    <a:p>
                      <a:pPr algn="l" fontAlgn="t"/>
                      <a:r>
                        <a:rPr lang="en-GB" sz="1200" b="1" i="0" u="sng" strike="noStrike" dirty="0">
                          <a:solidFill>
                            <a:srgbClr val="0000FF"/>
                          </a:solidFill>
                          <a:effectLst/>
                          <a:latin typeface="Arial" panose="020B0604020202020204" pitchFamily="34" charset="0"/>
                          <a:hlinkClick r:id="rId4"/>
                        </a:rPr>
                        <a:t>CP-183087</a:t>
                      </a:r>
                      <a:endParaRPr lang="en-GB" sz="1200" b="1" i="0" u="sng" strike="noStrike" dirty="0">
                        <a:solidFill>
                          <a:srgbClr val="0000FF"/>
                        </a:solidFill>
                        <a:effectLst/>
                        <a:latin typeface="Arial" panose="020B0604020202020204" pitchFamily="34" charset="0"/>
                      </a:endParaRPr>
                    </a:p>
                  </a:txBody>
                  <a:tcPr marL="0" marR="0" marT="0" marB="0"/>
                </a:tc>
                <a:tc>
                  <a:txBody>
                    <a:bodyPr/>
                    <a:lstStyle/>
                    <a:p>
                      <a:pPr algn="l" fontAlgn="t"/>
                      <a:r>
                        <a:rPr lang="en-GB" sz="1200" b="0" i="0" u="none" strike="noStrike" dirty="0">
                          <a:solidFill>
                            <a:srgbClr val="000000"/>
                          </a:solidFill>
                          <a:effectLst/>
                          <a:latin typeface="Arial" panose="020B0604020202020204" pitchFamily="34" charset="0"/>
                        </a:rPr>
                        <a:t>New WID on Stage-3 5GS NAS protocol development</a:t>
                      </a:r>
                    </a:p>
                  </a:txBody>
                  <a:tcPr marL="0" marR="0" marT="0" marB="0"/>
                </a:tc>
                <a:tc>
                  <a:txBody>
                    <a:bodyPr/>
                    <a:lstStyle/>
                    <a:p>
                      <a:pPr algn="l" fontAlgn="t"/>
                      <a:r>
                        <a:rPr lang="en-GB" sz="1200" b="0" i="0" u="none" strike="noStrike">
                          <a:solidFill>
                            <a:srgbClr val="000000"/>
                          </a:solidFill>
                          <a:effectLst/>
                          <a:latin typeface="Arial" panose="020B0604020202020204" pitchFamily="34" charset="0"/>
                        </a:rPr>
                        <a:t>CT1</a:t>
                      </a:r>
                    </a:p>
                  </a:txBody>
                  <a:tcPr marL="0" marR="0" marT="0" marB="0"/>
                </a:tc>
                <a:tc>
                  <a:txBody>
                    <a:bodyPr/>
                    <a:lstStyle/>
                    <a:p>
                      <a:pPr algn="l" fontAlgn="t"/>
                      <a:endParaRPr lang="en-GB" sz="1200" b="0" i="0" u="none" strike="noStrike" dirty="0">
                        <a:solidFill>
                          <a:srgbClr val="000000"/>
                        </a:solidFill>
                        <a:effectLst/>
                        <a:latin typeface="Arial" panose="020B0604020202020204" pitchFamily="34" charset="0"/>
                        <a:ea typeface="+mn-ea"/>
                        <a:cs typeface="+mn-cs"/>
                      </a:endParaRPr>
                    </a:p>
                  </a:txBody>
                  <a:tcPr marL="0" marR="0" marT="0" marB="0"/>
                </a:tc>
                <a:tc>
                  <a:txBody>
                    <a:bodyPr/>
                    <a:lstStyle/>
                    <a:p>
                      <a:pPr algn="l" fontAlgn="t"/>
                      <a:r>
                        <a:rPr lang="fr-FR" sz="1200" b="0" i="0" u="none" strike="noStrike" dirty="0">
                          <a:solidFill>
                            <a:srgbClr val="000000"/>
                          </a:solidFill>
                          <a:effectLst/>
                          <a:latin typeface="Arial" panose="020B0604020202020204" pitchFamily="34" charset="0"/>
                          <a:ea typeface="+mn-ea"/>
                          <a:cs typeface="+mn-cs"/>
                        </a:rPr>
                        <a:t>5GProtoc16, 5GProtoc16-non3GPP</a:t>
                      </a:r>
                      <a:endParaRPr lang="en-GB" sz="1200" b="0" i="0" u="none" strike="noStrike" dirty="0">
                        <a:solidFill>
                          <a:srgbClr val="000000"/>
                        </a:solidFill>
                        <a:effectLst/>
                        <a:latin typeface="Arial" panose="020B0604020202020204" pitchFamily="34" charset="0"/>
                        <a:ea typeface="+mn-ea"/>
                        <a:cs typeface="+mn-cs"/>
                      </a:endParaRPr>
                    </a:p>
                  </a:txBody>
                  <a:tcPr marL="0" marR="0" marT="0" marB="0"/>
                </a:tc>
                <a:extLst>
                  <a:ext uri="{0D108BD9-81ED-4DB2-BD59-A6C34878D82A}">
                    <a16:rowId xmlns="" xmlns:a16="http://schemas.microsoft.com/office/drawing/2014/main" val="2022998345"/>
                  </a:ext>
                </a:extLst>
              </a:tr>
              <a:tr h="426509">
                <a:tc>
                  <a:txBody>
                    <a:bodyPr/>
                    <a:lstStyle/>
                    <a:p>
                      <a:pPr algn="l" fontAlgn="t"/>
                      <a:r>
                        <a:rPr lang="en-GB" sz="1200" b="1" i="0" u="sng" strike="noStrike">
                          <a:solidFill>
                            <a:srgbClr val="0000FF"/>
                          </a:solidFill>
                          <a:effectLst/>
                          <a:latin typeface="Arial" panose="020B0604020202020204" pitchFamily="34" charset="0"/>
                          <a:hlinkClick r:id="rId5"/>
                        </a:rPr>
                        <a:t>CP-183088</a:t>
                      </a:r>
                      <a:endParaRPr lang="en-GB" sz="1200" b="1" i="0" u="sng" strike="noStrike">
                        <a:solidFill>
                          <a:srgbClr val="0000FF"/>
                        </a:solidFill>
                        <a:effectLst/>
                        <a:latin typeface="Arial" panose="020B0604020202020204" pitchFamily="34" charset="0"/>
                      </a:endParaRPr>
                    </a:p>
                  </a:txBody>
                  <a:tcPr marL="0" marR="0" marT="0" marB="0"/>
                </a:tc>
                <a:tc>
                  <a:txBody>
                    <a:bodyPr/>
                    <a:lstStyle/>
                    <a:p>
                      <a:pPr algn="l" fontAlgn="t"/>
                      <a:r>
                        <a:rPr lang="en-GB" sz="1200" b="0" i="0" u="none" strike="noStrike" dirty="0">
                          <a:solidFill>
                            <a:srgbClr val="000000"/>
                          </a:solidFill>
                          <a:effectLst/>
                          <a:latin typeface="Arial" panose="020B0604020202020204" pitchFamily="34" charset="0"/>
                        </a:rPr>
                        <a:t>New WID on Stage-3 SAE Protocol Development</a:t>
                      </a:r>
                    </a:p>
                  </a:txBody>
                  <a:tcPr marL="0" marR="0" marT="0" marB="0"/>
                </a:tc>
                <a:tc>
                  <a:txBody>
                    <a:bodyPr/>
                    <a:lstStyle/>
                    <a:p>
                      <a:pPr algn="l" fontAlgn="t"/>
                      <a:r>
                        <a:rPr lang="en-GB" sz="1200" b="0" i="0" u="none" strike="noStrike" dirty="0">
                          <a:solidFill>
                            <a:srgbClr val="000000"/>
                          </a:solidFill>
                          <a:effectLst/>
                          <a:latin typeface="Arial" panose="020B0604020202020204" pitchFamily="34" charset="0"/>
                        </a:rPr>
                        <a:t>CT1</a:t>
                      </a:r>
                    </a:p>
                  </a:txBody>
                  <a:tcPr marL="0" marR="0" marT="0" marB="0"/>
                </a:tc>
                <a:tc>
                  <a:txBody>
                    <a:bodyPr/>
                    <a:lstStyle/>
                    <a:p>
                      <a:pPr algn="l" fontAlgn="t"/>
                      <a:endParaRPr lang="en-GB" sz="1200" b="0" i="0" u="none" strike="noStrike" dirty="0">
                        <a:solidFill>
                          <a:srgbClr val="000000"/>
                        </a:solidFill>
                        <a:effectLst/>
                        <a:latin typeface="Arial" panose="020B0604020202020204" pitchFamily="34" charset="0"/>
                        <a:ea typeface="+mn-ea"/>
                        <a:cs typeface="+mn-cs"/>
                      </a:endParaRPr>
                    </a:p>
                  </a:txBody>
                  <a:tcPr marL="0" marR="0" marT="0" marB="0"/>
                </a:tc>
                <a:tc>
                  <a:txBody>
                    <a:bodyPr/>
                    <a:lstStyle/>
                    <a:p>
                      <a:pPr algn="l" fontAlgn="t"/>
                      <a:r>
                        <a:rPr lang="en-GB" sz="1200" b="0" i="0" u="none" strike="noStrike" dirty="0">
                          <a:solidFill>
                            <a:srgbClr val="000000"/>
                          </a:solidFill>
                          <a:effectLst/>
                          <a:latin typeface="Arial" panose="020B0604020202020204" pitchFamily="34" charset="0"/>
                          <a:ea typeface="+mn-ea"/>
                          <a:cs typeface="+mn-cs"/>
                        </a:rPr>
                        <a:t>SAES16, SAES16-CSFB, SAES16-non3GPP</a:t>
                      </a:r>
                    </a:p>
                  </a:txBody>
                  <a:tcPr marL="0" marR="0" marT="0" marB="0"/>
                </a:tc>
                <a:extLst>
                  <a:ext uri="{0D108BD9-81ED-4DB2-BD59-A6C34878D82A}">
                    <a16:rowId xmlns="" xmlns:a16="http://schemas.microsoft.com/office/drawing/2014/main" val="3220695853"/>
                  </a:ext>
                </a:extLst>
              </a:tr>
              <a:tr h="426509">
                <a:tc>
                  <a:txBody>
                    <a:bodyPr/>
                    <a:lstStyle/>
                    <a:p>
                      <a:pPr algn="l" fontAlgn="t"/>
                      <a:r>
                        <a:rPr lang="en-GB" sz="1200" b="1" i="0" u="sng" strike="noStrike" dirty="0">
                          <a:solidFill>
                            <a:srgbClr val="0000FF"/>
                          </a:solidFill>
                          <a:effectLst/>
                          <a:latin typeface="Arial" panose="020B0604020202020204" pitchFamily="34" charset="0"/>
                        </a:rPr>
                        <a:t>CP-183246</a:t>
                      </a:r>
                    </a:p>
                  </a:txBody>
                  <a:tcPr marL="0" marR="0" marT="0" marB="0"/>
                </a:tc>
                <a:tc>
                  <a:txBody>
                    <a:bodyPr/>
                    <a:lstStyle/>
                    <a:p>
                      <a:pPr algn="l" fontAlgn="t"/>
                      <a:r>
                        <a:rPr lang="en-GB" sz="1200" b="0" i="0" u="none" strike="noStrike">
                          <a:solidFill>
                            <a:srgbClr val="000000"/>
                          </a:solidFill>
                          <a:effectLst/>
                          <a:latin typeface="Arial" panose="020B0604020202020204" pitchFamily="34" charset="0"/>
                        </a:rPr>
                        <a:t>New WID on enhancement of PCC related services</a:t>
                      </a:r>
                    </a:p>
                  </a:txBody>
                  <a:tcPr marL="0" marR="0" marT="0" marB="0"/>
                </a:tc>
                <a:tc>
                  <a:txBody>
                    <a:bodyPr/>
                    <a:lstStyle/>
                    <a:p>
                      <a:pPr algn="l" fontAlgn="t"/>
                      <a:r>
                        <a:rPr lang="en-GB" sz="1200" b="0" i="0" u="none" strike="noStrike" dirty="0">
                          <a:solidFill>
                            <a:srgbClr val="000000"/>
                          </a:solidFill>
                          <a:effectLst/>
                          <a:latin typeface="Arial" panose="020B0604020202020204" pitchFamily="34" charset="0"/>
                        </a:rPr>
                        <a:t>CT3</a:t>
                      </a:r>
                    </a:p>
                  </a:txBody>
                  <a:tcPr marL="0" marR="0" marT="0" marB="0"/>
                </a:tc>
                <a:tc>
                  <a:txBody>
                    <a:bodyPr/>
                    <a:lstStyle/>
                    <a:p>
                      <a:pPr algn="l" fontAlgn="t"/>
                      <a:endParaRPr lang="en-GB" sz="1200" b="0" i="0" u="none" strike="noStrike" dirty="0">
                        <a:solidFill>
                          <a:srgbClr val="000000"/>
                        </a:solidFill>
                        <a:effectLst/>
                        <a:latin typeface="Arial" panose="020B0604020202020204" pitchFamily="34" charset="0"/>
                        <a:ea typeface="+mn-ea"/>
                        <a:cs typeface="+mn-cs"/>
                      </a:endParaRPr>
                    </a:p>
                  </a:txBody>
                  <a:tcPr marL="0" marR="0" marT="0" marB="0"/>
                </a:tc>
                <a:tc>
                  <a:txBody>
                    <a:bodyPr/>
                    <a:lstStyle/>
                    <a:p>
                      <a:pPr algn="l" fontAlgn="t"/>
                      <a:r>
                        <a:rPr lang="en-GB" sz="1200" b="0" i="0" u="none" strike="noStrike" dirty="0">
                          <a:solidFill>
                            <a:srgbClr val="000000"/>
                          </a:solidFill>
                          <a:effectLst/>
                          <a:latin typeface="Arial" panose="020B0604020202020204" pitchFamily="34" charset="0"/>
                          <a:ea typeface="+mn-ea"/>
                          <a:cs typeface="+mn-cs"/>
                        </a:rPr>
                        <a:t>en5GPccSer</a:t>
                      </a:r>
                    </a:p>
                  </a:txBody>
                  <a:tcPr marL="0" marR="0" marT="0" marB="0"/>
                </a:tc>
                <a:extLst>
                  <a:ext uri="{0D108BD9-81ED-4DB2-BD59-A6C34878D82A}">
                    <a16:rowId xmlns="" xmlns:a16="http://schemas.microsoft.com/office/drawing/2014/main" val="1325817937"/>
                  </a:ext>
                </a:extLst>
              </a:tr>
              <a:tr h="426509">
                <a:tc>
                  <a:txBody>
                    <a:bodyPr/>
                    <a:lstStyle/>
                    <a:p>
                      <a:pPr algn="l" fontAlgn="t"/>
                      <a:endParaRPr lang="en-GB" sz="1200" b="1" i="0" u="sng" strike="noStrike">
                        <a:solidFill>
                          <a:srgbClr val="0000FF"/>
                        </a:solidFill>
                        <a:effectLst/>
                        <a:latin typeface="Arial" panose="020B0604020202020204" pitchFamily="34" charset="0"/>
                      </a:endParaRPr>
                    </a:p>
                  </a:txBody>
                  <a:tcPr marL="0" marR="0" marT="0" marB="0"/>
                </a:tc>
                <a:tc>
                  <a:txBody>
                    <a:bodyPr/>
                    <a:lstStyle/>
                    <a:p>
                      <a:pPr algn="l" fontAlgn="t"/>
                      <a:endParaRPr lang="en-GB" sz="1200" b="0" i="0" u="none" strike="noStrike" dirty="0">
                        <a:solidFill>
                          <a:srgbClr val="000000"/>
                        </a:solidFill>
                        <a:effectLst/>
                        <a:latin typeface="Arial" panose="020B0604020202020204" pitchFamily="34" charset="0"/>
                      </a:endParaRPr>
                    </a:p>
                  </a:txBody>
                  <a:tcPr marL="0" marR="0" marT="0" marB="0"/>
                </a:tc>
                <a:tc>
                  <a:txBody>
                    <a:bodyPr/>
                    <a:lstStyle/>
                    <a:p>
                      <a:pPr algn="l" fontAlgn="t"/>
                      <a:endParaRPr lang="en-GB" sz="1200" b="0" i="0" u="none" strike="noStrike" dirty="0">
                        <a:solidFill>
                          <a:srgbClr val="000000"/>
                        </a:solidFill>
                        <a:effectLst/>
                        <a:latin typeface="Arial" panose="020B0604020202020204" pitchFamily="34" charset="0"/>
                      </a:endParaRPr>
                    </a:p>
                  </a:txBody>
                  <a:tcPr marL="0" marR="0" marT="0" marB="0"/>
                </a:tc>
                <a:tc>
                  <a:txBody>
                    <a:bodyPr/>
                    <a:lstStyle/>
                    <a:p>
                      <a:pPr algn="l" fontAlgn="t"/>
                      <a:endParaRPr lang="en-GB" sz="1200" b="0" i="0" u="none" strike="noStrike" dirty="0">
                        <a:solidFill>
                          <a:srgbClr val="000000"/>
                        </a:solidFill>
                        <a:effectLst/>
                        <a:latin typeface="Arial" panose="020B0604020202020204" pitchFamily="34" charset="0"/>
                        <a:ea typeface="+mn-ea"/>
                        <a:cs typeface="+mn-cs"/>
                      </a:endParaRPr>
                    </a:p>
                  </a:txBody>
                  <a:tcPr marL="0" marR="0" marT="0" marB="0"/>
                </a:tc>
                <a:tc>
                  <a:txBody>
                    <a:bodyPr/>
                    <a:lstStyle/>
                    <a:p>
                      <a:pPr algn="l" fontAlgn="t"/>
                      <a:endParaRPr lang="en-GB" sz="1200" b="0" i="0" u="none" strike="noStrike" dirty="0">
                        <a:solidFill>
                          <a:srgbClr val="000000"/>
                        </a:solidFill>
                        <a:effectLst/>
                        <a:latin typeface="Arial" panose="020B0604020202020204" pitchFamily="34" charset="0"/>
                        <a:ea typeface="+mn-ea"/>
                        <a:cs typeface="+mn-cs"/>
                      </a:endParaRPr>
                    </a:p>
                  </a:txBody>
                  <a:tcPr marL="0" marR="0" marT="0" marB="0"/>
                </a:tc>
                <a:extLst>
                  <a:ext uri="{0D108BD9-81ED-4DB2-BD59-A6C34878D82A}">
                    <a16:rowId xmlns="" xmlns:a16="http://schemas.microsoft.com/office/drawing/2014/main" val="1032931778"/>
                  </a:ext>
                </a:extLst>
              </a:tr>
            </a:tbl>
          </a:graphicData>
        </a:graphic>
      </p:graphicFrame>
    </p:spTree>
    <p:extLst>
      <p:ext uri="{BB962C8B-B14F-4D97-AF65-F5344CB8AC3E}">
        <p14:creationId xmlns:p14="http://schemas.microsoft.com/office/powerpoint/2010/main" val="126522149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6" name="TextShape 1"/>
          <p:cNvSpPr txBox="1"/>
          <p:nvPr/>
        </p:nvSpPr>
        <p:spPr>
          <a:xfrm>
            <a:off x="457200" y="274680"/>
            <a:ext cx="6833880" cy="1142640"/>
          </a:xfrm>
          <a:prstGeom prst="rect">
            <a:avLst/>
          </a:prstGeom>
          <a:noFill/>
          <a:ln>
            <a:noFill/>
          </a:ln>
        </p:spPr>
        <p:txBody>
          <a:bodyPr anchor="ctr"/>
          <a:lstStyle/>
          <a:p>
            <a:pPr algn="ctr">
              <a:lnSpc>
                <a:spcPct val="100000"/>
              </a:lnSpc>
            </a:pPr>
            <a:r>
              <a:rPr lang="en-US" sz="3200" spc="-1" dirty="0">
                <a:solidFill>
                  <a:srgbClr val="FF0000"/>
                </a:solidFill>
                <a:uFill>
                  <a:solidFill>
                    <a:srgbClr val="FFFFFF"/>
                  </a:solidFill>
                </a:uFill>
              </a:rPr>
              <a:t>New TS/TR number allocated</a:t>
            </a:r>
            <a:endParaRPr lang="en-US" sz="1000" spc="-1" dirty="0">
              <a:solidFill>
                <a:srgbClr val="000000"/>
              </a:solidFill>
              <a:uFill>
                <a:solidFill>
                  <a:srgbClr val="FFFFFF"/>
                </a:solidFill>
              </a:uFill>
            </a:endParaRPr>
          </a:p>
        </p:txBody>
      </p:sp>
      <p:sp>
        <p:nvSpPr>
          <p:cNvPr id="227" name="CustomShape 2"/>
          <p:cNvSpPr/>
          <p:nvPr/>
        </p:nvSpPr>
        <p:spPr>
          <a:xfrm>
            <a:off x="2048040" y="1924200"/>
            <a:ext cx="4760640" cy="360"/>
          </a:xfrm>
          <a:prstGeom prst="rect">
            <a:avLst/>
          </a:prstGeom>
          <a:solidFill>
            <a:srgbClr val="FFFFFF"/>
          </a:solidFill>
          <a:ln>
            <a:noFill/>
          </a:ln>
        </p:spPr>
        <p:style>
          <a:lnRef idx="0">
            <a:scrgbClr r="0" g="0" b="0"/>
          </a:lnRef>
          <a:fillRef idx="0">
            <a:scrgbClr r="0" g="0" b="0"/>
          </a:fillRef>
          <a:effectRef idx="0">
            <a:scrgbClr r="0" g="0" b="0"/>
          </a:effectRef>
          <a:fontRef idx="minor"/>
        </p:style>
      </p:sp>
      <p:sp>
        <p:nvSpPr>
          <p:cNvPr id="228" name="CustomShape 3"/>
          <p:cNvSpPr/>
          <p:nvPr/>
        </p:nvSpPr>
        <p:spPr>
          <a:xfrm>
            <a:off x="0" y="2498760"/>
            <a:ext cx="9143640" cy="360"/>
          </a:xfrm>
          <a:prstGeom prst="rect">
            <a:avLst/>
          </a:prstGeom>
          <a:solidFill>
            <a:srgbClr val="FFFFFF"/>
          </a:solidFill>
          <a:ln>
            <a:noFill/>
          </a:ln>
        </p:spPr>
        <p:style>
          <a:lnRef idx="0">
            <a:scrgbClr r="0" g="0" b="0"/>
          </a:lnRef>
          <a:fillRef idx="0">
            <a:scrgbClr r="0" g="0" b="0"/>
          </a:fillRef>
          <a:effectRef idx="0">
            <a:scrgbClr r="0" g="0" b="0"/>
          </a:effectRef>
          <a:fontRef idx="minor"/>
        </p:style>
      </p:sp>
      <p:sp>
        <p:nvSpPr>
          <p:cNvPr id="229" name="CustomShape 4"/>
          <p:cNvSpPr/>
          <p:nvPr/>
        </p:nvSpPr>
        <p:spPr>
          <a:xfrm>
            <a:off x="0" y="2695680"/>
            <a:ext cx="9143640" cy="360"/>
          </a:xfrm>
          <a:prstGeom prst="rect">
            <a:avLst/>
          </a:prstGeom>
          <a:solidFill>
            <a:srgbClr val="FFFFFF"/>
          </a:solidFill>
          <a:ln>
            <a:noFill/>
          </a:ln>
        </p:spPr>
        <p:style>
          <a:lnRef idx="0">
            <a:scrgbClr r="0" g="0" b="0"/>
          </a:lnRef>
          <a:fillRef idx="0">
            <a:scrgbClr r="0" g="0" b="0"/>
          </a:fillRef>
          <a:effectRef idx="0">
            <a:scrgbClr r="0" g="0" b="0"/>
          </a:effectRef>
          <a:fontRef idx="minor"/>
        </p:style>
      </p:sp>
      <p:sp>
        <p:nvSpPr>
          <p:cNvPr id="230" name="CustomShape 5"/>
          <p:cNvSpPr/>
          <p:nvPr/>
        </p:nvSpPr>
        <p:spPr>
          <a:xfrm>
            <a:off x="-49320" y="2940120"/>
            <a:ext cx="9143640" cy="360"/>
          </a:xfrm>
          <a:prstGeom prst="rect">
            <a:avLst/>
          </a:prstGeom>
          <a:solidFill>
            <a:srgbClr val="FFFFFF"/>
          </a:solidFill>
          <a:ln>
            <a:noFill/>
          </a:ln>
        </p:spPr>
        <p:style>
          <a:lnRef idx="0">
            <a:scrgbClr r="0" g="0" b="0"/>
          </a:lnRef>
          <a:fillRef idx="0">
            <a:scrgbClr r="0" g="0" b="0"/>
          </a:fillRef>
          <a:effectRef idx="0">
            <a:scrgbClr r="0" g="0" b="0"/>
          </a:effectRef>
          <a:fontRef idx="minor"/>
        </p:style>
      </p:sp>
      <p:sp>
        <p:nvSpPr>
          <p:cNvPr id="231" name="CustomShape 6"/>
          <p:cNvSpPr/>
          <p:nvPr/>
        </p:nvSpPr>
        <p:spPr>
          <a:xfrm>
            <a:off x="0" y="2940120"/>
            <a:ext cx="9143640" cy="360"/>
          </a:xfrm>
          <a:prstGeom prst="rect">
            <a:avLst/>
          </a:prstGeom>
          <a:solidFill>
            <a:srgbClr val="FFFFFF"/>
          </a:solidFill>
          <a:ln>
            <a:noFill/>
          </a:ln>
        </p:spPr>
        <p:style>
          <a:lnRef idx="0">
            <a:scrgbClr r="0" g="0" b="0"/>
          </a:lnRef>
          <a:fillRef idx="0">
            <a:scrgbClr r="0" g="0" b="0"/>
          </a:fillRef>
          <a:effectRef idx="0">
            <a:scrgbClr r="0" g="0" b="0"/>
          </a:effectRef>
          <a:fontRef idx="minor"/>
        </p:style>
      </p:sp>
      <p:sp>
        <p:nvSpPr>
          <p:cNvPr id="232" name="CustomShape 7"/>
          <p:cNvSpPr/>
          <p:nvPr/>
        </p:nvSpPr>
        <p:spPr>
          <a:xfrm>
            <a:off x="-49320" y="1962000"/>
            <a:ext cx="9143640" cy="360"/>
          </a:xfrm>
          <a:prstGeom prst="rect">
            <a:avLst/>
          </a:prstGeom>
          <a:solidFill>
            <a:srgbClr val="FFFFFF"/>
          </a:solidFill>
          <a:ln>
            <a:noFill/>
          </a:ln>
        </p:spPr>
        <p:style>
          <a:lnRef idx="0">
            <a:scrgbClr r="0" g="0" b="0"/>
          </a:lnRef>
          <a:fillRef idx="0">
            <a:scrgbClr r="0" g="0" b="0"/>
          </a:fillRef>
          <a:effectRef idx="0">
            <a:scrgbClr r="0" g="0" b="0"/>
          </a:effectRef>
          <a:fontRef idx="minor"/>
        </p:style>
      </p:sp>
      <p:sp>
        <p:nvSpPr>
          <p:cNvPr id="233" name="CustomShape 8"/>
          <p:cNvSpPr/>
          <p:nvPr/>
        </p:nvSpPr>
        <p:spPr>
          <a:xfrm>
            <a:off x="0" y="2573280"/>
            <a:ext cx="9143640" cy="360"/>
          </a:xfrm>
          <a:prstGeom prst="rect">
            <a:avLst/>
          </a:prstGeom>
          <a:solidFill>
            <a:srgbClr val="FFFFFF"/>
          </a:solidFill>
          <a:ln>
            <a:noFill/>
          </a:ln>
        </p:spPr>
        <p:style>
          <a:lnRef idx="0">
            <a:scrgbClr r="0" g="0" b="0"/>
          </a:lnRef>
          <a:fillRef idx="0">
            <a:scrgbClr r="0" g="0" b="0"/>
          </a:fillRef>
          <a:effectRef idx="0">
            <a:scrgbClr r="0" g="0" b="0"/>
          </a:effectRef>
          <a:fontRef idx="minor"/>
        </p:style>
      </p:sp>
      <p:sp>
        <p:nvSpPr>
          <p:cNvPr id="234" name="CustomShape 9"/>
          <p:cNvSpPr/>
          <p:nvPr/>
        </p:nvSpPr>
        <p:spPr>
          <a:xfrm>
            <a:off x="457200" y="1600200"/>
            <a:ext cx="7587720" cy="456840"/>
          </a:xfrm>
          <a:prstGeom prst="rect">
            <a:avLst/>
          </a:prstGeom>
          <a:noFill/>
          <a:ln>
            <a:noFill/>
          </a:ln>
        </p:spPr>
        <p:style>
          <a:lnRef idx="0">
            <a:scrgbClr r="0" g="0" b="0"/>
          </a:lnRef>
          <a:fillRef idx="0">
            <a:scrgbClr r="0" g="0" b="0"/>
          </a:fillRef>
          <a:effectRef idx="0">
            <a:scrgbClr r="0" g="0" b="0"/>
          </a:effectRef>
          <a:fontRef idx="minor"/>
        </p:style>
      </p:sp>
      <p:sp>
        <p:nvSpPr>
          <p:cNvPr id="12" name="PlaceHolder 4"/>
          <p:cNvSpPr>
            <a:spLocks noGrp="1"/>
          </p:cNvSpPr>
          <p:nvPr>
            <p:ph type="sldNum"/>
          </p:nvPr>
        </p:nvSpPr>
        <p:spPr>
          <a:xfrm>
            <a:off x="8558280" y="6483240"/>
            <a:ext cx="394920" cy="221760"/>
          </a:xfrm>
          <a:prstGeom prst="rect">
            <a:avLst/>
          </a:prstGeom>
        </p:spPr>
        <p:txBody>
          <a:bodyPr/>
          <a:lstStyle/>
          <a:p>
            <a:pPr>
              <a:lnSpc>
                <a:spcPct val="100000"/>
              </a:lnSpc>
            </a:pPr>
            <a:fld id="{404CBDD9-1453-49B4-ADDE-5E5FC2A17FE0}" type="slidenum">
              <a:rPr lang="en-US" sz="1100" b="0" strike="noStrike" spc="-1">
                <a:solidFill>
                  <a:srgbClr val="FFFFFF"/>
                </a:solidFill>
                <a:uFill>
                  <a:solidFill>
                    <a:srgbClr val="FFFFFF"/>
                  </a:solidFill>
                </a:uFill>
                <a:latin typeface="Arial"/>
                <a:ea typeface="MS PGothic"/>
              </a:rPr>
              <a:pPr>
                <a:lnSpc>
                  <a:spcPct val="100000"/>
                </a:lnSpc>
              </a:pPr>
              <a:t>12</a:t>
            </a:fld>
            <a:endParaRPr lang="en-US" sz="1400" b="0" strike="noStrike" spc="-1" dirty="0">
              <a:solidFill>
                <a:srgbClr val="000000"/>
              </a:solidFill>
              <a:uFill>
                <a:solidFill>
                  <a:srgbClr val="FFFFFF"/>
                </a:solidFill>
              </a:uFill>
              <a:latin typeface="Times New Roman"/>
            </a:endParaRPr>
          </a:p>
        </p:txBody>
      </p:sp>
      <p:graphicFrame>
        <p:nvGraphicFramePr>
          <p:cNvPr id="15" name="Table 14">
            <a:extLst>
              <a:ext uri="{FF2B5EF4-FFF2-40B4-BE49-F238E27FC236}">
                <a16:creationId xmlns="" xmlns:a16="http://schemas.microsoft.com/office/drawing/2014/main" id="{FD3EBF59-CE9F-4503-8894-D5FB0A19AF8A}"/>
              </a:ext>
            </a:extLst>
          </p:cNvPr>
          <p:cNvGraphicFramePr>
            <a:graphicFrameLocks noGrp="1"/>
          </p:cNvGraphicFramePr>
          <p:nvPr>
            <p:extLst>
              <p:ext uri="{D42A27DB-BD31-4B8C-83A1-F6EECF244321}">
                <p14:modId xmlns:p14="http://schemas.microsoft.com/office/powerpoint/2010/main" val="2848059774"/>
              </p:ext>
            </p:extLst>
          </p:nvPr>
        </p:nvGraphicFramePr>
        <p:xfrm>
          <a:off x="367927" y="2393526"/>
          <a:ext cx="8570912" cy="2001520"/>
        </p:xfrm>
        <a:graphic>
          <a:graphicData uri="http://schemas.openxmlformats.org/drawingml/2006/table">
            <a:tbl>
              <a:tblPr firstRow="1" bandRow="1">
                <a:tableStyleId>{5C22544A-7EE6-4342-B048-85BDC9FD1C3A}</a:tableStyleId>
              </a:tblPr>
              <a:tblGrid>
                <a:gridCol w="1045276">
                  <a:extLst>
                    <a:ext uri="{9D8B030D-6E8A-4147-A177-3AD203B41FA5}">
                      <a16:colId xmlns="" xmlns:a16="http://schemas.microsoft.com/office/drawing/2014/main" val="955337299"/>
                    </a:ext>
                  </a:extLst>
                </a:gridCol>
                <a:gridCol w="4392488">
                  <a:extLst>
                    <a:ext uri="{9D8B030D-6E8A-4147-A177-3AD203B41FA5}">
                      <a16:colId xmlns="" xmlns:a16="http://schemas.microsoft.com/office/drawing/2014/main" val="2381141619"/>
                    </a:ext>
                  </a:extLst>
                </a:gridCol>
                <a:gridCol w="2232248">
                  <a:extLst>
                    <a:ext uri="{9D8B030D-6E8A-4147-A177-3AD203B41FA5}">
                      <a16:colId xmlns="" xmlns:a16="http://schemas.microsoft.com/office/drawing/2014/main" val="2465055558"/>
                    </a:ext>
                  </a:extLst>
                </a:gridCol>
                <a:gridCol w="900900">
                  <a:extLst>
                    <a:ext uri="{9D8B030D-6E8A-4147-A177-3AD203B41FA5}">
                      <a16:colId xmlns="" xmlns:a16="http://schemas.microsoft.com/office/drawing/2014/main" val="2223098732"/>
                    </a:ext>
                  </a:extLst>
                </a:gridCol>
              </a:tblGrid>
              <a:tr h="139040">
                <a:tc>
                  <a:txBody>
                    <a:bodyPr/>
                    <a:lstStyle/>
                    <a:p>
                      <a:pPr algn="ctr"/>
                      <a:r>
                        <a:rPr lang="en-GB" sz="1100" b="1" dirty="0">
                          <a:solidFill>
                            <a:schemeClr val="lt1"/>
                          </a:solidFill>
                          <a:effectLst/>
                          <a:latin typeface="Arial" panose="020B0604020202020204" pitchFamily="34" charset="0"/>
                          <a:cs typeface="Arial" panose="020B0604020202020204" pitchFamily="34" charset="0"/>
                        </a:rPr>
                        <a:t>3GPP TS/TR</a:t>
                      </a:r>
                    </a:p>
                  </a:txBody>
                  <a:tcPr/>
                </a:tc>
                <a:tc>
                  <a:txBody>
                    <a:bodyPr/>
                    <a:lstStyle/>
                    <a:p>
                      <a:pPr algn="ctr"/>
                      <a:r>
                        <a:rPr lang="en-GB" sz="1100" b="1" dirty="0">
                          <a:solidFill>
                            <a:schemeClr val="lt1"/>
                          </a:solidFill>
                          <a:effectLst/>
                          <a:latin typeface="Arial" panose="020B0604020202020204" pitchFamily="34" charset="0"/>
                          <a:cs typeface="Arial" panose="020B0604020202020204" pitchFamily="34" charset="0"/>
                        </a:rPr>
                        <a:t>Title</a:t>
                      </a:r>
                    </a:p>
                  </a:txBody>
                  <a:tcPr/>
                </a:tc>
                <a:tc>
                  <a:txBody>
                    <a:bodyPr/>
                    <a:lstStyle/>
                    <a:p>
                      <a:pPr algn="ctr"/>
                      <a:r>
                        <a:rPr lang="en-GB" sz="1100" b="1" dirty="0">
                          <a:solidFill>
                            <a:schemeClr val="lt1"/>
                          </a:solidFill>
                          <a:effectLst/>
                          <a:latin typeface="Arial" panose="020B0604020202020204" pitchFamily="34" charset="0"/>
                          <a:cs typeface="Arial" panose="020B0604020202020204" pitchFamily="34" charset="0"/>
                        </a:rPr>
                        <a:t>Release</a:t>
                      </a:r>
                    </a:p>
                  </a:txBody>
                  <a:tcPr/>
                </a:tc>
                <a:tc>
                  <a:txBody>
                    <a:bodyPr/>
                    <a:lstStyle/>
                    <a:p>
                      <a:pPr algn="ctr"/>
                      <a:r>
                        <a:rPr lang="en-GB" sz="1100" b="1" dirty="0">
                          <a:solidFill>
                            <a:schemeClr val="lt1"/>
                          </a:solidFill>
                          <a:effectLst/>
                          <a:latin typeface="Arial" panose="020B0604020202020204" pitchFamily="34" charset="0"/>
                          <a:cs typeface="Arial" panose="020B0604020202020204" pitchFamily="34" charset="0"/>
                        </a:rPr>
                        <a:t>CT WG</a:t>
                      </a:r>
                    </a:p>
                  </a:txBody>
                  <a:tcPr/>
                </a:tc>
                <a:extLst>
                  <a:ext uri="{0D108BD9-81ED-4DB2-BD59-A6C34878D82A}">
                    <a16:rowId xmlns="" xmlns:a16="http://schemas.microsoft.com/office/drawing/2014/main" val="301768856"/>
                  </a:ext>
                </a:extLst>
              </a:tr>
              <a:tr h="370840">
                <a:tc>
                  <a:txBody>
                    <a:bodyPr/>
                    <a:lstStyle/>
                    <a:p>
                      <a:pPr algn="r">
                        <a:spcAft>
                          <a:spcPts val="0"/>
                        </a:spcAft>
                      </a:pPr>
                      <a:r>
                        <a:rPr lang="en-GB" sz="1400" b="0" i="0" u="none" strike="noStrike" kern="1200" dirty="0">
                          <a:solidFill>
                            <a:schemeClr val="dk1"/>
                          </a:solidFill>
                          <a:effectLst/>
                          <a:latin typeface="Arial" panose="020B0604020202020204" pitchFamily="34" charset="0"/>
                          <a:ea typeface="+mn-ea"/>
                          <a:cs typeface="+mn-cs"/>
                        </a:rPr>
                        <a:t>29.523</a:t>
                      </a:r>
                    </a:p>
                  </a:txBody>
                  <a:tcPr marL="68580" marR="68580" marT="0" marB="0" anchor="b">
                    <a:solidFill>
                      <a:schemeClr val="accent1"/>
                    </a:solidFill>
                  </a:tcPr>
                </a:tc>
                <a:tc>
                  <a:txBody>
                    <a:bodyPr/>
                    <a:lstStyle/>
                    <a:p>
                      <a:pPr>
                        <a:spcAft>
                          <a:spcPts val="0"/>
                        </a:spcAft>
                      </a:pPr>
                      <a:r>
                        <a:rPr lang="en-GB" sz="1400" b="0" i="0" u="none" strike="noStrike" kern="1200" dirty="0">
                          <a:solidFill>
                            <a:schemeClr val="dk1"/>
                          </a:solidFill>
                          <a:effectLst/>
                          <a:latin typeface="Arial" panose="020B0604020202020204" pitchFamily="34" charset="0"/>
                          <a:ea typeface="+mn-ea"/>
                          <a:cs typeface="+mn-cs"/>
                        </a:rPr>
                        <a:t>5G System; Policy Control Event Exposure Service; Stage 3</a:t>
                      </a:r>
                    </a:p>
                  </a:txBody>
                  <a:tcPr marL="68580" marR="68580" marT="0" marB="0" anchor="b"/>
                </a:tc>
                <a:tc>
                  <a:txBody>
                    <a:bodyPr/>
                    <a:lstStyle/>
                    <a:p>
                      <a:r>
                        <a:rPr lang="en-GB" sz="1400" b="0" i="0" u="none" strike="noStrike" kern="1200" dirty="0">
                          <a:solidFill>
                            <a:schemeClr val="dk1"/>
                          </a:solidFill>
                          <a:effectLst/>
                          <a:latin typeface="Arial" panose="020B0604020202020204" pitchFamily="34" charset="0"/>
                          <a:ea typeface="+mn-ea"/>
                          <a:cs typeface="+mn-cs"/>
                        </a:rPr>
                        <a:t>Rel-15</a:t>
                      </a:r>
                    </a:p>
                  </a:txBody>
                  <a:tcPr/>
                </a:tc>
                <a:tc>
                  <a:txBody>
                    <a:bodyPr/>
                    <a:lstStyle/>
                    <a:p>
                      <a:r>
                        <a:rPr lang="en-GB" sz="1400" b="0" i="0" u="none" strike="noStrike" kern="1200" dirty="0">
                          <a:solidFill>
                            <a:schemeClr val="dk1"/>
                          </a:solidFill>
                          <a:effectLst/>
                          <a:latin typeface="Arial" panose="020B0604020202020204" pitchFamily="34" charset="0"/>
                          <a:ea typeface="+mn-ea"/>
                          <a:cs typeface="+mn-cs"/>
                        </a:rPr>
                        <a:t>CT3</a:t>
                      </a:r>
                    </a:p>
                  </a:txBody>
                  <a:tcPr/>
                </a:tc>
                <a:extLst>
                  <a:ext uri="{0D108BD9-81ED-4DB2-BD59-A6C34878D82A}">
                    <a16:rowId xmlns="" xmlns:a16="http://schemas.microsoft.com/office/drawing/2014/main" val="1487964854"/>
                  </a:ext>
                </a:extLst>
              </a:tr>
              <a:tr h="370840">
                <a:tc>
                  <a:txBody>
                    <a:bodyPr/>
                    <a:lstStyle/>
                    <a:p>
                      <a:pPr algn="r">
                        <a:spcAft>
                          <a:spcPts val="0"/>
                        </a:spcAft>
                      </a:pPr>
                      <a:r>
                        <a:rPr lang="en-GB" sz="1400" b="0" i="0" u="none" strike="noStrike" kern="1200" dirty="0">
                          <a:solidFill>
                            <a:schemeClr val="dk1"/>
                          </a:solidFill>
                          <a:effectLst/>
                          <a:latin typeface="Arial" panose="020B0604020202020204" pitchFamily="34" charset="0"/>
                          <a:ea typeface="+mn-ea"/>
                          <a:cs typeface="+mn-cs"/>
                        </a:rPr>
                        <a:t>29.524</a:t>
                      </a:r>
                    </a:p>
                  </a:txBody>
                  <a:tcPr marL="68580" marR="68580" marT="0" marB="0" anchor="b">
                    <a:solidFill>
                      <a:schemeClr val="accent1"/>
                    </a:solidFill>
                  </a:tcPr>
                </a:tc>
                <a:tc>
                  <a:txBody>
                    <a:bodyPr/>
                    <a:lstStyle/>
                    <a:p>
                      <a:pPr>
                        <a:spcAft>
                          <a:spcPts val="0"/>
                        </a:spcAft>
                      </a:pPr>
                      <a:r>
                        <a:rPr lang="en-GB" sz="1400" b="0" i="0" u="none" strike="noStrike" kern="1200" dirty="0">
                          <a:solidFill>
                            <a:schemeClr val="dk1"/>
                          </a:solidFill>
                          <a:effectLst/>
                          <a:latin typeface="Arial" panose="020B0604020202020204" pitchFamily="34" charset="0"/>
                          <a:ea typeface="+mn-ea"/>
                          <a:cs typeface="+mn-cs"/>
                        </a:rPr>
                        <a:t>5G System; Cause code Mapping between 5GC Interfaces; Stage 3</a:t>
                      </a:r>
                    </a:p>
                  </a:txBody>
                  <a:tcPr marL="68580" marR="68580" marT="0" marB="0" anchor="b"/>
                </a:tc>
                <a:tc>
                  <a:txBody>
                    <a:bodyPr/>
                    <a:lstStyle/>
                    <a:p>
                      <a:r>
                        <a:rPr lang="en-GB" sz="1400" b="0" i="0" u="none" strike="noStrike" kern="1200" dirty="0">
                          <a:solidFill>
                            <a:schemeClr val="dk1"/>
                          </a:solidFill>
                          <a:effectLst/>
                          <a:latin typeface="Arial" panose="020B0604020202020204" pitchFamily="34" charset="0"/>
                          <a:ea typeface="+mn-ea"/>
                          <a:cs typeface="+mn-cs"/>
                        </a:rPr>
                        <a:t>Rel-15</a:t>
                      </a:r>
                    </a:p>
                  </a:txBody>
                  <a:tcPr/>
                </a:tc>
                <a:tc>
                  <a:txBody>
                    <a:bodyPr/>
                    <a:lstStyle/>
                    <a:p>
                      <a:r>
                        <a:rPr lang="en-GB" sz="1400" b="0" i="0" u="none" strike="noStrike" kern="1200" dirty="0">
                          <a:solidFill>
                            <a:schemeClr val="dk1"/>
                          </a:solidFill>
                          <a:effectLst/>
                          <a:latin typeface="Arial" panose="020B0604020202020204" pitchFamily="34" charset="0"/>
                          <a:ea typeface="+mn-ea"/>
                          <a:cs typeface="+mn-cs"/>
                        </a:rPr>
                        <a:t>CT4</a:t>
                      </a:r>
                    </a:p>
                  </a:txBody>
                  <a:tcPr/>
                </a:tc>
                <a:extLst>
                  <a:ext uri="{0D108BD9-81ED-4DB2-BD59-A6C34878D82A}">
                    <a16:rowId xmlns="" xmlns:a16="http://schemas.microsoft.com/office/drawing/2014/main" val="3071888329"/>
                  </a:ext>
                </a:extLst>
              </a:tr>
              <a:tr h="370840">
                <a:tc>
                  <a:txBody>
                    <a:bodyPr/>
                    <a:lstStyle/>
                    <a:p>
                      <a:pPr algn="r">
                        <a:spcAft>
                          <a:spcPts val="0"/>
                        </a:spcAft>
                      </a:pPr>
                      <a:r>
                        <a:rPr lang="en-GB" sz="1400" b="0" i="0" u="none" strike="noStrike" kern="1200" dirty="0">
                          <a:solidFill>
                            <a:schemeClr val="dk1"/>
                          </a:solidFill>
                          <a:effectLst/>
                          <a:latin typeface="Arial" panose="020B0604020202020204" pitchFamily="34" charset="0"/>
                          <a:ea typeface="+mn-ea"/>
                          <a:cs typeface="+mn-cs"/>
                        </a:rPr>
                        <a:t>29.525</a:t>
                      </a:r>
                    </a:p>
                  </a:txBody>
                  <a:tcPr marL="68580" marR="68580" marT="0" marB="0" anchor="b">
                    <a:solidFill>
                      <a:schemeClr val="accent1"/>
                    </a:solidFill>
                  </a:tcPr>
                </a:tc>
                <a:tc>
                  <a:txBody>
                    <a:bodyPr/>
                    <a:lstStyle/>
                    <a:p>
                      <a:pPr>
                        <a:spcAft>
                          <a:spcPts val="0"/>
                        </a:spcAft>
                      </a:pPr>
                      <a:r>
                        <a:rPr lang="en-GB" sz="1400" b="0" i="0" u="none" strike="noStrike" kern="1200" dirty="0">
                          <a:solidFill>
                            <a:schemeClr val="dk1"/>
                          </a:solidFill>
                          <a:effectLst/>
                          <a:latin typeface="Arial" panose="020B0604020202020204" pitchFamily="34" charset="0"/>
                          <a:ea typeface="+mn-ea"/>
                          <a:cs typeface="+mn-cs"/>
                        </a:rPr>
                        <a:t>5G System; UE Policy Control Service; Stage 3</a:t>
                      </a:r>
                    </a:p>
                  </a:txBody>
                  <a:tcPr marL="68580" marR="68580" marT="0" marB="0" anchor="b"/>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GB" sz="1400" b="0" i="0" u="none" strike="noStrike" kern="1200" dirty="0">
                          <a:solidFill>
                            <a:schemeClr val="dk1"/>
                          </a:solidFill>
                          <a:effectLst/>
                          <a:latin typeface="Arial" panose="020B0604020202020204" pitchFamily="34" charset="0"/>
                          <a:ea typeface="+mn-ea"/>
                          <a:cs typeface="+mn-cs"/>
                        </a:rPr>
                        <a:t>Rel-15</a:t>
                      </a:r>
                    </a:p>
                    <a:p>
                      <a:endParaRPr lang="en-GB" sz="1400" b="0" i="0" u="none" strike="noStrike" kern="1200" dirty="0">
                        <a:solidFill>
                          <a:schemeClr val="dk1"/>
                        </a:solidFill>
                        <a:effectLst/>
                        <a:latin typeface="Arial" panose="020B0604020202020204" pitchFamily="34" charset="0"/>
                        <a:ea typeface="+mn-ea"/>
                        <a:cs typeface="+mn-cs"/>
                      </a:endParaRPr>
                    </a:p>
                  </a:txBody>
                  <a:tcPr/>
                </a:tc>
                <a:tc>
                  <a:txBody>
                    <a:bodyPr/>
                    <a:lstStyle/>
                    <a:p>
                      <a:r>
                        <a:rPr lang="en-GB" sz="1400" b="0" i="0" u="none" strike="noStrike" kern="1200" dirty="0">
                          <a:solidFill>
                            <a:schemeClr val="dk1"/>
                          </a:solidFill>
                          <a:effectLst/>
                          <a:latin typeface="Arial" panose="020B0604020202020204" pitchFamily="34" charset="0"/>
                          <a:ea typeface="+mn-ea"/>
                          <a:cs typeface="+mn-cs"/>
                        </a:rPr>
                        <a:t>CT3</a:t>
                      </a:r>
                    </a:p>
                  </a:txBody>
                  <a:tcPr/>
                </a:tc>
                <a:extLst>
                  <a:ext uri="{0D108BD9-81ED-4DB2-BD59-A6C34878D82A}">
                    <a16:rowId xmlns="" xmlns:a16="http://schemas.microsoft.com/office/drawing/2014/main" val="3955055401"/>
                  </a:ext>
                </a:extLst>
              </a:tr>
              <a:tr h="370840">
                <a:tc>
                  <a:txBody>
                    <a:bodyPr/>
                    <a:lstStyle/>
                    <a:p>
                      <a:pPr algn="r">
                        <a:spcAft>
                          <a:spcPts val="0"/>
                        </a:spcAft>
                      </a:pPr>
                      <a:r>
                        <a:rPr lang="en-GB" sz="1400" b="0" i="0" u="none" strike="noStrike" kern="1200" dirty="0">
                          <a:solidFill>
                            <a:schemeClr val="dk1"/>
                          </a:solidFill>
                          <a:effectLst/>
                          <a:latin typeface="Arial" panose="020B0604020202020204" pitchFamily="34" charset="0"/>
                          <a:ea typeface="+mn-ea"/>
                          <a:cs typeface="+mn-cs"/>
                        </a:rPr>
                        <a:t>24.885</a:t>
                      </a:r>
                    </a:p>
                  </a:txBody>
                  <a:tcPr marL="68580" marR="68580" marT="0" marB="0" anchor="b">
                    <a:solidFill>
                      <a:schemeClr val="accent1"/>
                    </a:solidFill>
                  </a:tcPr>
                </a:tc>
                <a:tc>
                  <a:txBody>
                    <a:bodyPr/>
                    <a:lstStyle/>
                    <a:p>
                      <a:pPr>
                        <a:spcAft>
                          <a:spcPts val="0"/>
                        </a:spcAft>
                      </a:pPr>
                      <a:r>
                        <a:rPr lang="en-GB" sz="1400" b="0" i="0" u="none" strike="noStrike" kern="1200" dirty="0">
                          <a:solidFill>
                            <a:schemeClr val="dk1"/>
                          </a:solidFill>
                          <a:effectLst/>
                          <a:latin typeface="Arial" panose="020B0604020202020204" pitchFamily="34" charset="0"/>
                          <a:ea typeface="+mn-ea"/>
                          <a:cs typeface="+mn-cs"/>
                        </a:rPr>
                        <a:t>Mission Critical system migration and interconnection</a:t>
                      </a:r>
                    </a:p>
                  </a:txBody>
                  <a:tcPr marL="68580" marR="68580" marT="0" marB="0" anchor="b"/>
                </a:tc>
                <a:tc>
                  <a:txBody>
                    <a:bodyPr/>
                    <a:lstStyle/>
                    <a:p>
                      <a:r>
                        <a:rPr lang="en-GB" sz="1400" b="0" i="0" u="none" strike="noStrike" kern="1200" dirty="0">
                          <a:solidFill>
                            <a:schemeClr val="dk1"/>
                          </a:solidFill>
                          <a:effectLst/>
                          <a:latin typeface="Arial" panose="020B0604020202020204" pitchFamily="34" charset="0"/>
                          <a:ea typeface="+mn-ea"/>
                          <a:cs typeface="+mn-cs"/>
                        </a:rPr>
                        <a:t>Rel-16</a:t>
                      </a:r>
                    </a:p>
                  </a:txBody>
                  <a:tcPr/>
                </a:tc>
                <a:tc>
                  <a:txBody>
                    <a:bodyPr/>
                    <a:lstStyle/>
                    <a:p>
                      <a:r>
                        <a:rPr lang="en-GB" sz="1400" b="0" i="0" u="none" strike="noStrike" kern="1200" dirty="0">
                          <a:solidFill>
                            <a:schemeClr val="dk1"/>
                          </a:solidFill>
                          <a:effectLst/>
                          <a:latin typeface="Arial" panose="020B0604020202020204" pitchFamily="34" charset="0"/>
                          <a:ea typeface="+mn-ea"/>
                          <a:cs typeface="+mn-cs"/>
                        </a:rPr>
                        <a:t>CT1</a:t>
                      </a:r>
                    </a:p>
                  </a:txBody>
                  <a:tcPr/>
                </a:tc>
                <a:extLst>
                  <a:ext uri="{0D108BD9-81ED-4DB2-BD59-A6C34878D82A}">
                    <a16:rowId xmlns="" xmlns:a16="http://schemas.microsoft.com/office/drawing/2014/main" val="916994439"/>
                  </a:ext>
                </a:extLst>
              </a:tr>
            </a:tbl>
          </a:graphicData>
        </a:graphic>
      </p:graphicFrame>
    </p:spTree>
    <p:extLst>
      <p:ext uri="{BB962C8B-B14F-4D97-AF65-F5344CB8AC3E}">
        <p14:creationId xmlns:p14="http://schemas.microsoft.com/office/powerpoint/2010/main" val="249912968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 name="TextShape 1"/>
          <p:cNvSpPr txBox="1"/>
          <p:nvPr/>
        </p:nvSpPr>
        <p:spPr>
          <a:xfrm>
            <a:off x="457200" y="274680"/>
            <a:ext cx="6833880" cy="1142640"/>
          </a:xfrm>
          <a:prstGeom prst="rect">
            <a:avLst/>
          </a:prstGeom>
          <a:noFill/>
          <a:ln>
            <a:noFill/>
          </a:ln>
        </p:spPr>
        <p:txBody>
          <a:bodyPr anchor="ctr"/>
          <a:lstStyle/>
          <a:p>
            <a:pPr algn="ctr">
              <a:lnSpc>
                <a:spcPct val="100000"/>
              </a:lnSpc>
            </a:pPr>
            <a:r>
              <a:rPr lang="en-US" sz="3200" b="0" strike="noStrike" spc="-1" dirty="0">
                <a:solidFill>
                  <a:srgbClr val="FF0000"/>
                </a:solidFill>
                <a:uFill>
                  <a:solidFill>
                    <a:srgbClr val="FFFFFF"/>
                  </a:solidFill>
                </a:uFill>
                <a:latin typeface="Arial"/>
              </a:rPr>
              <a:t>Rel-15 </a:t>
            </a:r>
            <a:r>
              <a:rPr lang="en-US" sz="3200" spc="-1" dirty="0">
                <a:solidFill>
                  <a:srgbClr val="FF0000"/>
                </a:solidFill>
                <a:uFill>
                  <a:solidFill>
                    <a:srgbClr val="FFFFFF"/>
                  </a:solidFill>
                </a:uFill>
                <a:latin typeface="Arial"/>
              </a:rPr>
              <a:t>TS</a:t>
            </a:r>
            <a:r>
              <a:rPr lang="en-US" sz="3200" b="0" strike="noStrike" spc="-1" dirty="0">
                <a:solidFill>
                  <a:srgbClr val="FF0000"/>
                </a:solidFill>
                <a:uFill>
                  <a:solidFill>
                    <a:srgbClr val="FFFFFF"/>
                  </a:solidFill>
                </a:uFill>
                <a:latin typeface="Arial"/>
              </a:rPr>
              <a:t> for Approval</a:t>
            </a:r>
            <a:endParaRPr lang="en-US" sz="1000" b="0" strike="noStrike" spc="-1" dirty="0">
              <a:solidFill>
                <a:srgbClr val="000000"/>
              </a:solidFill>
              <a:uFill>
                <a:solidFill>
                  <a:srgbClr val="FFFFFF"/>
                </a:solidFill>
              </a:uFill>
              <a:latin typeface="Arial"/>
            </a:endParaRPr>
          </a:p>
        </p:txBody>
      </p:sp>
      <p:sp>
        <p:nvSpPr>
          <p:cNvPr id="246" name="CustomShape 2"/>
          <p:cNvSpPr/>
          <p:nvPr/>
        </p:nvSpPr>
        <p:spPr>
          <a:xfrm>
            <a:off x="2048040" y="1924200"/>
            <a:ext cx="4760640" cy="360"/>
          </a:xfrm>
          <a:prstGeom prst="rect">
            <a:avLst/>
          </a:prstGeom>
          <a:solidFill>
            <a:srgbClr val="FFFFFF"/>
          </a:solidFill>
          <a:ln>
            <a:noFill/>
          </a:ln>
        </p:spPr>
        <p:style>
          <a:lnRef idx="0">
            <a:scrgbClr r="0" g="0" b="0"/>
          </a:lnRef>
          <a:fillRef idx="0">
            <a:scrgbClr r="0" g="0" b="0"/>
          </a:fillRef>
          <a:effectRef idx="0">
            <a:scrgbClr r="0" g="0" b="0"/>
          </a:effectRef>
          <a:fontRef idx="minor"/>
        </p:style>
      </p:sp>
      <p:sp>
        <p:nvSpPr>
          <p:cNvPr id="247" name="CustomShape 3"/>
          <p:cNvSpPr/>
          <p:nvPr/>
        </p:nvSpPr>
        <p:spPr>
          <a:xfrm>
            <a:off x="0" y="2498760"/>
            <a:ext cx="9143640" cy="360"/>
          </a:xfrm>
          <a:prstGeom prst="rect">
            <a:avLst/>
          </a:prstGeom>
          <a:solidFill>
            <a:srgbClr val="FFFFFF"/>
          </a:solidFill>
          <a:ln>
            <a:noFill/>
          </a:ln>
        </p:spPr>
        <p:style>
          <a:lnRef idx="0">
            <a:scrgbClr r="0" g="0" b="0"/>
          </a:lnRef>
          <a:fillRef idx="0">
            <a:scrgbClr r="0" g="0" b="0"/>
          </a:fillRef>
          <a:effectRef idx="0">
            <a:scrgbClr r="0" g="0" b="0"/>
          </a:effectRef>
          <a:fontRef idx="minor"/>
        </p:style>
      </p:sp>
      <p:sp>
        <p:nvSpPr>
          <p:cNvPr id="248" name="CustomShape 4"/>
          <p:cNvSpPr/>
          <p:nvPr/>
        </p:nvSpPr>
        <p:spPr>
          <a:xfrm>
            <a:off x="0" y="2695680"/>
            <a:ext cx="9143640" cy="360"/>
          </a:xfrm>
          <a:prstGeom prst="rect">
            <a:avLst/>
          </a:prstGeom>
          <a:solidFill>
            <a:srgbClr val="FFFFFF"/>
          </a:solidFill>
          <a:ln>
            <a:noFill/>
          </a:ln>
        </p:spPr>
        <p:style>
          <a:lnRef idx="0">
            <a:scrgbClr r="0" g="0" b="0"/>
          </a:lnRef>
          <a:fillRef idx="0">
            <a:scrgbClr r="0" g="0" b="0"/>
          </a:fillRef>
          <a:effectRef idx="0">
            <a:scrgbClr r="0" g="0" b="0"/>
          </a:effectRef>
          <a:fontRef idx="minor"/>
        </p:style>
      </p:sp>
      <p:sp>
        <p:nvSpPr>
          <p:cNvPr id="249" name="CustomShape 5"/>
          <p:cNvSpPr/>
          <p:nvPr/>
        </p:nvSpPr>
        <p:spPr>
          <a:xfrm>
            <a:off x="-49320" y="2940120"/>
            <a:ext cx="9143640" cy="360"/>
          </a:xfrm>
          <a:prstGeom prst="rect">
            <a:avLst/>
          </a:prstGeom>
          <a:solidFill>
            <a:srgbClr val="FFFFFF"/>
          </a:solidFill>
          <a:ln>
            <a:noFill/>
          </a:ln>
        </p:spPr>
        <p:style>
          <a:lnRef idx="0">
            <a:scrgbClr r="0" g="0" b="0"/>
          </a:lnRef>
          <a:fillRef idx="0">
            <a:scrgbClr r="0" g="0" b="0"/>
          </a:fillRef>
          <a:effectRef idx="0">
            <a:scrgbClr r="0" g="0" b="0"/>
          </a:effectRef>
          <a:fontRef idx="minor"/>
        </p:style>
      </p:sp>
      <p:sp>
        <p:nvSpPr>
          <p:cNvPr id="250" name="CustomShape 6"/>
          <p:cNvSpPr/>
          <p:nvPr/>
        </p:nvSpPr>
        <p:spPr>
          <a:xfrm>
            <a:off x="0" y="2940120"/>
            <a:ext cx="9143640" cy="360"/>
          </a:xfrm>
          <a:prstGeom prst="rect">
            <a:avLst/>
          </a:prstGeom>
          <a:solidFill>
            <a:srgbClr val="FFFFFF"/>
          </a:solidFill>
          <a:ln>
            <a:noFill/>
          </a:ln>
        </p:spPr>
        <p:style>
          <a:lnRef idx="0">
            <a:scrgbClr r="0" g="0" b="0"/>
          </a:lnRef>
          <a:fillRef idx="0">
            <a:scrgbClr r="0" g="0" b="0"/>
          </a:fillRef>
          <a:effectRef idx="0">
            <a:scrgbClr r="0" g="0" b="0"/>
          </a:effectRef>
          <a:fontRef idx="minor"/>
        </p:style>
      </p:sp>
      <p:sp>
        <p:nvSpPr>
          <p:cNvPr id="251" name="CustomShape 7"/>
          <p:cNvSpPr/>
          <p:nvPr/>
        </p:nvSpPr>
        <p:spPr>
          <a:xfrm>
            <a:off x="-49320" y="1962000"/>
            <a:ext cx="9143640" cy="360"/>
          </a:xfrm>
          <a:prstGeom prst="rect">
            <a:avLst/>
          </a:prstGeom>
          <a:solidFill>
            <a:srgbClr val="FFFFFF"/>
          </a:solidFill>
          <a:ln>
            <a:noFill/>
          </a:ln>
        </p:spPr>
        <p:style>
          <a:lnRef idx="0">
            <a:scrgbClr r="0" g="0" b="0"/>
          </a:lnRef>
          <a:fillRef idx="0">
            <a:scrgbClr r="0" g="0" b="0"/>
          </a:fillRef>
          <a:effectRef idx="0">
            <a:scrgbClr r="0" g="0" b="0"/>
          </a:effectRef>
          <a:fontRef idx="minor"/>
        </p:style>
      </p:sp>
      <p:sp>
        <p:nvSpPr>
          <p:cNvPr id="252" name="CustomShape 8"/>
          <p:cNvSpPr/>
          <p:nvPr/>
        </p:nvSpPr>
        <p:spPr>
          <a:xfrm>
            <a:off x="0" y="2573280"/>
            <a:ext cx="9143640" cy="360"/>
          </a:xfrm>
          <a:prstGeom prst="rect">
            <a:avLst/>
          </a:prstGeom>
          <a:solidFill>
            <a:srgbClr val="FFFFFF"/>
          </a:solidFill>
          <a:ln>
            <a:noFill/>
          </a:ln>
        </p:spPr>
        <p:style>
          <a:lnRef idx="0">
            <a:scrgbClr r="0" g="0" b="0"/>
          </a:lnRef>
          <a:fillRef idx="0">
            <a:scrgbClr r="0" g="0" b="0"/>
          </a:fillRef>
          <a:effectRef idx="0">
            <a:scrgbClr r="0" g="0" b="0"/>
          </a:effectRef>
          <a:fontRef idx="minor"/>
        </p:style>
      </p:sp>
      <p:graphicFrame>
        <p:nvGraphicFramePr>
          <p:cNvPr id="253" name="Table 9"/>
          <p:cNvGraphicFramePr/>
          <p:nvPr>
            <p:extLst>
              <p:ext uri="{D42A27DB-BD31-4B8C-83A1-F6EECF244321}">
                <p14:modId xmlns:p14="http://schemas.microsoft.com/office/powerpoint/2010/main" val="3641820124"/>
              </p:ext>
            </p:extLst>
          </p:nvPr>
        </p:nvGraphicFramePr>
        <p:xfrm>
          <a:off x="346860" y="1124745"/>
          <a:ext cx="8449920" cy="1570935"/>
        </p:xfrm>
        <a:graphic>
          <a:graphicData uri="http://schemas.openxmlformats.org/drawingml/2006/table">
            <a:tbl>
              <a:tblPr/>
              <a:tblGrid>
                <a:gridCol w="1069920">
                  <a:extLst>
                    <a:ext uri="{9D8B030D-6E8A-4147-A177-3AD203B41FA5}">
                      <a16:colId xmlns="" xmlns:a16="http://schemas.microsoft.com/office/drawing/2014/main" val="20000"/>
                    </a:ext>
                  </a:extLst>
                </a:gridCol>
                <a:gridCol w="6193800">
                  <a:extLst>
                    <a:ext uri="{9D8B030D-6E8A-4147-A177-3AD203B41FA5}">
                      <a16:colId xmlns="" xmlns:a16="http://schemas.microsoft.com/office/drawing/2014/main" val="20001"/>
                    </a:ext>
                  </a:extLst>
                </a:gridCol>
                <a:gridCol w="1186200">
                  <a:extLst>
                    <a:ext uri="{9D8B030D-6E8A-4147-A177-3AD203B41FA5}">
                      <a16:colId xmlns="" xmlns:a16="http://schemas.microsoft.com/office/drawing/2014/main" val="20002"/>
                    </a:ext>
                  </a:extLst>
                </a:gridCol>
              </a:tblGrid>
              <a:tr h="373377">
                <a:tc>
                  <a:txBody>
                    <a:bodyPr/>
                    <a:lstStyle/>
                    <a:p>
                      <a:pPr algn="ctr">
                        <a:lnSpc>
                          <a:spcPct val="107000"/>
                        </a:lnSpc>
                      </a:pPr>
                      <a:r>
                        <a:rPr lang="en-US" sz="1400" b="1" strike="noStrike" spc="-1" dirty="0">
                          <a:solidFill>
                            <a:srgbClr val="FFFFFF"/>
                          </a:solidFill>
                          <a:uFill>
                            <a:solidFill>
                              <a:srgbClr val="FFFFFF"/>
                            </a:solidFill>
                          </a:uFill>
                          <a:latin typeface="Calibri"/>
                          <a:ea typeface="Calibri"/>
                        </a:rPr>
                        <a:t>TDOC</a:t>
                      </a:r>
                      <a:endParaRPr lang="en-US" sz="1600" b="0" strike="noStrike" spc="-1" dirty="0">
                        <a:solidFill>
                          <a:srgbClr val="000000"/>
                        </a:solidFill>
                        <a:uFill>
                          <a:solidFill>
                            <a:srgbClr val="FFFFFF"/>
                          </a:solidFill>
                        </a:uFill>
                        <a:latin typeface="Arial"/>
                      </a:endParaRPr>
                    </a:p>
                  </a:txBody>
                  <a:tcPr marL="36720" marR="36720">
                    <a:lnL w="12240">
                      <a:solidFill>
                        <a:srgbClr val="FFFFFF"/>
                      </a:solidFill>
                    </a:lnL>
                    <a:lnR w="12240">
                      <a:solidFill>
                        <a:srgbClr val="FFFFFF"/>
                      </a:solidFill>
                    </a:lnR>
                    <a:lnT w="12240">
                      <a:solidFill>
                        <a:srgbClr val="FFFFFF"/>
                      </a:solidFill>
                    </a:lnT>
                    <a:lnB w="38160" cap="flat" cmpd="sng" algn="ctr">
                      <a:solidFill>
                        <a:srgbClr val="FFFFFF"/>
                      </a:solidFill>
                      <a:prstDash val="solid"/>
                      <a:round/>
                      <a:headEnd type="none" w="med" len="med"/>
                      <a:tailEnd type="none" w="med" len="med"/>
                    </a:lnB>
                    <a:solidFill>
                      <a:srgbClr val="4F81BD"/>
                    </a:solidFill>
                  </a:tcPr>
                </a:tc>
                <a:tc>
                  <a:txBody>
                    <a:bodyPr/>
                    <a:lstStyle/>
                    <a:p>
                      <a:pPr algn="ctr">
                        <a:lnSpc>
                          <a:spcPct val="107000"/>
                        </a:lnSpc>
                      </a:pPr>
                      <a:r>
                        <a:rPr lang="en-US" sz="1400" b="1" strike="noStrike" spc="-1" dirty="0">
                          <a:solidFill>
                            <a:srgbClr val="FFFFFF"/>
                          </a:solidFill>
                          <a:uFill>
                            <a:solidFill>
                              <a:srgbClr val="FFFFFF"/>
                            </a:solidFill>
                          </a:uFill>
                          <a:latin typeface="Calibri"/>
                          <a:ea typeface="Calibri"/>
                        </a:rPr>
                        <a:t>TITLE</a:t>
                      </a:r>
                      <a:endParaRPr lang="en-US" sz="1600" b="0" strike="noStrike" spc="-1" dirty="0">
                        <a:solidFill>
                          <a:srgbClr val="000000"/>
                        </a:solidFill>
                        <a:uFill>
                          <a:solidFill>
                            <a:srgbClr val="FFFFFF"/>
                          </a:solidFill>
                        </a:uFill>
                        <a:latin typeface="Arial"/>
                      </a:endParaRPr>
                    </a:p>
                  </a:txBody>
                  <a:tcPr marL="36720" marR="36720">
                    <a:lnL w="12240">
                      <a:solidFill>
                        <a:srgbClr val="FFFFFF"/>
                      </a:solidFill>
                    </a:lnL>
                    <a:lnR w="12240">
                      <a:solidFill>
                        <a:srgbClr val="FFFFFF"/>
                      </a:solidFill>
                    </a:lnR>
                    <a:lnT w="12240">
                      <a:solidFill>
                        <a:srgbClr val="FFFFFF"/>
                      </a:solidFill>
                    </a:lnT>
                    <a:lnB w="38160" cap="flat" cmpd="sng" algn="ctr">
                      <a:solidFill>
                        <a:srgbClr val="FFFFFF"/>
                      </a:solidFill>
                      <a:prstDash val="solid"/>
                      <a:round/>
                      <a:headEnd type="none" w="med" len="med"/>
                      <a:tailEnd type="none" w="med" len="med"/>
                    </a:lnB>
                    <a:solidFill>
                      <a:srgbClr val="4F81BD"/>
                    </a:solidFill>
                  </a:tcPr>
                </a:tc>
                <a:tc>
                  <a:txBody>
                    <a:bodyPr/>
                    <a:lstStyle/>
                    <a:p>
                      <a:pPr algn="ctr">
                        <a:lnSpc>
                          <a:spcPct val="107000"/>
                        </a:lnSpc>
                      </a:pPr>
                      <a:r>
                        <a:rPr lang="en-US" sz="1400" b="1" strike="noStrike" spc="-1" dirty="0">
                          <a:solidFill>
                            <a:srgbClr val="FFFFFF"/>
                          </a:solidFill>
                          <a:uFill>
                            <a:solidFill>
                              <a:srgbClr val="FFFFFF"/>
                            </a:solidFill>
                          </a:uFill>
                          <a:latin typeface="Calibri"/>
                          <a:ea typeface="Calibri"/>
                        </a:rPr>
                        <a:t>WG</a:t>
                      </a:r>
                      <a:endParaRPr lang="en-US" sz="1600" b="0" strike="noStrike" spc="-1" dirty="0">
                        <a:solidFill>
                          <a:srgbClr val="000000"/>
                        </a:solidFill>
                        <a:uFill>
                          <a:solidFill>
                            <a:srgbClr val="FFFFFF"/>
                          </a:solidFill>
                        </a:uFill>
                        <a:latin typeface="Arial"/>
                      </a:endParaRPr>
                    </a:p>
                  </a:txBody>
                  <a:tcPr marL="36720" marR="36720">
                    <a:lnL w="12240">
                      <a:solidFill>
                        <a:srgbClr val="FFFFFF"/>
                      </a:solidFill>
                    </a:lnL>
                    <a:lnR w="12240">
                      <a:solidFill>
                        <a:srgbClr val="FFFFFF"/>
                      </a:solidFill>
                    </a:lnR>
                    <a:lnT w="12240">
                      <a:solidFill>
                        <a:srgbClr val="FFFFFF"/>
                      </a:solidFill>
                    </a:lnT>
                    <a:lnB w="38160" cap="flat" cmpd="sng" algn="ctr">
                      <a:solidFill>
                        <a:srgbClr val="FFFFFF"/>
                      </a:solidFill>
                      <a:prstDash val="solid"/>
                      <a:round/>
                      <a:headEnd type="none" w="med" len="med"/>
                      <a:tailEnd type="none" w="med" len="med"/>
                    </a:lnB>
                    <a:solidFill>
                      <a:srgbClr val="4F81BD"/>
                    </a:solidFill>
                  </a:tcPr>
                </a:tc>
                <a:extLst>
                  <a:ext uri="{0D108BD9-81ED-4DB2-BD59-A6C34878D82A}">
                    <a16:rowId xmlns="" xmlns:a16="http://schemas.microsoft.com/office/drawing/2014/main" val="10000"/>
                  </a:ext>
                </a:extLst>
              </a:tr>
              <a:tr h="399186">
                <a:tc>
                  <a:txBody>
                    <a:bodyPr/>
                    <a:lstStyle/>
                    <a:p>
                      <a:pPr algn="l" fontAlgn="t"/>
                      <a:r>
                        <a:rPr lang="en-GB" sz="1200" b="0" i="0" u="none" strike="noStrike" dirty="0">
                          <a:solidFill>
                            <a:srgbClr val="000000"/>
                          </a:solidFill>
                          <a:effectLst/>
                          <a:latin typeface="Arial" panose="020B0604020202020204" pitchFamily="34" charset="0"/>
                          <a:ea typeface="+mn-ea"/>
                          <a:cs typeface="+mn-cs"/>
                        </a:rPr>
                        <a:t>CP-183104</a:t>
                      </a:r>
                    </a:p>
                  </a:txBody>
                  <a:tcPr marL="0" marR="0" marT="0" marB="0">
                    <a:lnL w="12240">
                      <a:solidFill>
                        <a:srgbClr val="FFFFFF"/>
                      </a:solidFill>
                    </a:lnL>
                    <a:lnR w="12240" cap="flat" cmpd="sng" algn="ctr">
                      <a:solidFill>
                        <a:srgbClr val="FFFFFF"/>
                      </a:solidFill>
                      <a:prstDash val="solid"/>
                      <a:round/>
                      <a:headEnd type="none" w="med" len="med"/>
                      <a:tailEnd type="none" w="med" len="med"/>
                    </a:lnR>
                    <a:lnT w="38160" cap="flat" cmpd="sng" algn="ctr">
                      <a:solidFill>
                        <a:srgbClr val="FFFFFF"/>
                      </a:solidFill>
                      <a:prstDash val="solid"/>
                      <a:round/>
                      <a:headEnd type="none" w="med" len="med"/>
                      <a:tailEnd type="none" w="med" len="med"/>
                    </a:lnT>
                    <a:lnB w="38160" cap="flat" cmpd="sng" algn="ctr">
                      <a:solidFill>
                        <a:srgbClr val="FFFFFF"/>
                      </a:solidFill>
                      <a:prstDash val="solid"/>
                      <a:round/>
                      <a:headEnd type="none" w="med" len="med"/>
                      <a:tailEnd type="none" w="med" len="med"/>
                    </a:lnB>
                    <a:solidFill>
                      <a:srgbClr val="4F81BD"/>
                    </a:solidFill>
                  </a:tcPr>
                </a:tc>
                <a:tc>
                  <a:txBody>
                    <a:bodyPr/>
                    <a:lstStyle/>
                    <a:p>
                      <a:pPr algn="l" fontAlgn="t"/>
                      <a:r>
                        <a:rPr lang="fr-FR" sz="1200" b="0" i="0" u="none" strike="noStrike" dirty="0">
                          <a:solidFill>
                            <a:srgbClr val="000000"/>
                          </a:solidFill>
                          <a:effectLst/>
                          <a:latin typeface="Arial" panose="020B0604020202020204" pitchFamily="34" charset="0"/>
                          <a:ea typeface="+mn-ea"/>
                          <a:cs typeface="+mn-cs"/>
                        </a:rPr>
                        <a:t>3GPP TS 29.524, Version 1.0.0 on Cause mapping</a:t>
                      </a:r>
                    </a:p>
                  </a:txBody>
                  <a:tcPr marL="0" marR="0" marT="0" marB="0">
                    <a:lnL w="12240" cap="flat" cmpd="sng" algn="ctr">
                      <a:solidFill>
                        <a:srgbClr val="FFFFFF"/>
                      </a:solidFill>
                      <a:prstDash val="solid"/>
                      <a:round/>
                      <a:headEnd type="none" w="med" len="med"/>
                      <a:tailEnd type="none" w="med" len="med"/>
                    </a:lnL>
                    <a:lnR w="12240" cap="flat" cmpd="sng" algn="ctr">
                      <a:solidFill>
                        <a:srgbClr val="FFFFFF"/>
                      </a:solidFill>
                      <a:prstDash val="solid"/>
                      <a:round/>
                      <a:headEnd type="none" w="med" len="med"/>
                      <a:tailEnd type="none" w="med" len="med"/>
                    </a:lnR>
                    <a:lnT w="38160" cap="flat" cmpd="sng" algn="ctr">
                      <a:solidFill>
                        <a:srgbClr val="FFFFFF"/>
                      </a:solidFill>
                      <a:prstDash val="solid"/>
                      <a:round/>
                      <a:headEnd type="none" w="med" len="med"/>
                      <a:tailEnd type="none" w="med" len="med"/>
                    </a:lnT>
                    <a:lnB w="38160" cap="flat" cmpd="sng" algn="ctr">
                      <a:solidFill>
                        <a:srgbClr val="FFFFFF"/>
                      </a:solidFill>
                      <a:prstDash val="solid"/>
                      <a:round/>
                      <a:headEnd type="none" w="med" len="med"/>
                      <a:tailEnd type="none" w="med" len="med"/>
                    </a:lnB>
                    <a:solidFill>
                      <a:srgbClr val="D0D8E7"/>
                    </a:solidFill>
                  </a:tcPr>
                </a:tc>
                <a:tc>
                  <a:txBody>
                    <a:bodyPr/>
                    <a:lstStyle/>
                    <a:p>
                      <a:pPr algn="l" fontAlgn="t"/>
                      <a:r>
                        <a:rPr lang="en-GB" sz="1200" b="0" i="0" u="none" strike="noStrike" dirty="0">
                          <a:solidFill>
                            <a:srgbClr val="000000"/>
                          </a:solidFill>
                          <a:effectLst/>
                          <a:latin typeface="Arial" panose="020B0604020202020204" pitchFamily="34" charset="0"/>
                          <a:ea typeface="+mn-ea"/>
                          <a:cs typeface="+mn-cs"/>
                        </a:rPr>
                        <a:t>CT4</a:t>
                      </a:r>
                    </a:p>
                  </a:txBody>
                  <a:tcPr marL="0" marR="0" marT="0" marB="0">
                    <a:lnL w="12240" cap="flat" cmpd="sng" algn="ctr">
                      <a:solidFill>
                        <a:srgbClr val="FFFFFF"/>
                      </a:solidFill>
                      <a:prstDash val="solid"/>
                      <a:round/>
                      <a:headEnd type="none" w="med" len="med"/>
                      <a:tailEnd type="none" w="med" len="med"/>
                    </a:lnL>
                    <a:lnR w="12240">
                      <a:solidFill>
                        <a:srgbClr val="FFFFFF"/>
                      </a:solidFill>
                    </a:lnR>
                    <a:lnT w="38160" cap="flat" cmpd="sng" algn="ctr">
                      <a:solidFill>
                        <a:srgbClr val="FFFFFF"/>
                      </a:solidFill>
                      <a:prstDash val="solid"/>
                      <a:round/>
                      <a:headEnd type="none" w="med" len="med"/>
                      <a:tailEnd type="none" w="med" len="med"/>
                    </a:lnT>
                    <a:lnB w="38160" cap="flat" cmpd="sng" algn="ctr">
                      <a:solidFill>
                        <a:srgbClr val="FFFFFF"/>
                      </a:solidFill>
                      <a:prstDash val="solid"/>
                      <a:round/>
                      <a:headEnd type="none" w="med" len="med"/>
                      <a:tailEnd type="none" w="med" len="med"/>
                    </a:lnB>
                    <a:solidFill>
                      <a:srgbClr val="D0D8E7"/>
                    </a:solidFill>
                  </a:tcPr>
                </a:tc>
                <a:extLst>
                  <a:ext uri="{0D108BD9-81ED-4DB2-BD59-A6C34878D82A}">
                    <a16:rowId xmlns="" xmlns:a16="http://schemas.microsoft.com/office/drawing/2014/main" val="1139216794"/>
                  </a:ext>
                </a:extLst>
              </a:tr>
              <a:tr h="399186">
                <a:tc>
                  <a:txBody>
                    <a:bodyPr/>
                    <a:lstStyle/>
                    <a:p>
                      <a:pPr algn="l" fontAlgn="t"/>
                      <a:r>
                        <a:rPr lang="en-GB" sz="1200" b="0" i="0" u="none" strike="noStrike" dirty="0">
                          <a:solidFill>
                            <a:srgbClr val="000000"/>
                          </a:solidFill>
                          <a:effectLst/>
                          <a:latin typeface="Arial" panose="020B0604020202020204" pitchFamily="34" charset="0"/>
                          <a:ea typeface="+mn-ea"/>
                          <a:cs typeface="+mn-cs"/>
                        </a:rPr>
                        <a:t>CP-183252</a:t>
                      </a:r>
                    </a:p>
                  </a:txBody>
                  <a:tcPr marL="0" marR="0" marT="0" marB="0">
                    <a:lnL w="12240">
                      <a:solidFill>
                        <a:srgbClr val="FFFFFF"/>
                      </a:solidFill>
                    </a:lnL>
                    <a:lnR w="12240" cap="flat" cmpd="sng" algn="ctr">
                      <a:solidFill>
                        <a:srgbClr val="FFFFFF"/>
                      </a:solidFill>
                      <a:prstDash val="solid"/>
                      <a:round/>
                      <a:headEnd type="none" w="med" len="med"/>
                      <a:tailEnd type="none" w="med" len="med"/>
                    </a:lnR>
                    <a:lnT w="38160" cap="flat" cmpd="sng" algn="ctr">
                      <a:solidFill>
                        <a:srgbClr val="FFFFFF"/>
                      </a:solidFill>
                      <a:prstDash val="solid"/>
                      <a:round/>
                      <a:headEnd type="none" w="med" len="med"/>
                      <a:tailEnd type="none" w="med" len="med"/>
                    </a:lnT>
                    <a:lnB w="38160" cap="flat" cmpd="sng" algn="ctr">
                      <a:solidFill>
                        <a:srgbClr val="FFFFFF"/>
                      </a:solidFill>
                      <a:prstDash val="solid"/>
                      <a:round/>
                      <a:headEnd type="none" w="med" len="med"/>
                      <a:tailEnd type="none" w="med" len="med"/>
                    </a:lnB>
                    <a:solidFill>
                      <a:srgbClr val="4F81BD"/>
                    </a:solidFill>
                  </a:tcPr>
                </a:tc>
                <a:tc>
                  <a:txBody>
                    <a:bodyPr/>
                    <a:lstStyle/>
                    <a:p>
                      <a:pPr algn="l" fontAlgn="t"/>
                      <a:r>
                        <a:rPr lang="fr-FR" sz="1200" b="0" i="0" u="none" strike="noStrike" dirty="0">
                          <a:solidFill>
                            <a:srgbClr val="000000"/>
                          </a:solidFill>
                          <a:effectLst/>
                          <a:latin typeface="Arial" panose="020B0604020202020204" pitchFamily="34" charset="0"/>
                          <a:ea typeface="+mn-ea"/>
                          <a:cs typeface="+mn-cs"/>
                        </a:rPr>
                        <a:t>3GPP TS </a:t>
                      </a:r>
                      <a:r>
                        <a:rPr lang="en-GB" sz="1200" b="0" i="0" u="none" strike="noStrike" dirty="0">
                          <a:solidFill>
                            <a:srgbClr val="000000"/>
                          </a:solidFill>
                          <a:effectLst/>
                          <a:latin typeface="Arial" panose="020B0604020202020204" pitchFamily="34" charset="0"/>
                          <a:ea typeface="+mn-ea"/>
                          <a:cs typeface="+mn-cs"/>
                        </a:rPr>
                        <a:t>29.525 v1.1.0  UE Policy Control Service for approval</a:t>
                      </a:r>
                    </a:p>
                  </a:txBody>
                  <a:tcPr marL="0" marR="0" marT="0" marB="0">
                    <a:lnL w="12240" cap="flat" cmpd="sng" algn="ctr">
                      <a:solidFill>
                        <a:srgbClr val="FFFFFF"/>
                      </a:solidFill>
                      <a:prstDash val="solid"/>
                      <a:round/>
                      <a:headEnd type="none" w="med" len="med"/>
                      <a:tailEnd type="none" w="med" len="med"/>
                    </a:lnL>
                    <a:lnR w="12240" cap="flat" cmpd="sng" algn="ctr">
                      <a:solidFill>
                        <a:srgbClr val="FFFFFF"/>
                      </a:solidFill>
                      <a:prstDash val="solid"/>
                      <a:round/>
                      <a:headEnd type="none" w="med" len="med"/>
                      <a:tailEnd type="none" w="med" len="med"/>
                    </a:lnR>
                    <a:lnT w="38160" cap="flat" cmpd="sng" algn="ctr">
                      <a:solidFill>
                        <a:srgbClr val="FFFFFF"/>
                      </a:solidFill>
                      <a:prstDash val="solid"/>
                      <a:round/>
                      <a:headEnd type="none" w="med" len="med"/>
                      <a:tailEnd type="none" w="med" len="med"/>
                    </a:lnT>
                    <a:lnB w="38160" cap="flat" cmpd="sng" algn="ctr">
                      <a:solidFill>
                        <a:srgbClr val="FFFFFF"/>
                      </a:solidFill>
                      <a:prstDash val="solid"/>
                      <a:round/>
                      <a:headEnd type="none" w="med" len="med"/>
                      <a:tailEnd type="none" w="med" len="med"/>
                    </a:lnB>
                    <a:solidFill>
                      <a:srgbClr val="D0D8E7"/>
                    </a:solidFill>
                  </a:tcPr>
                </a:tc>
                <a:tc>
                  <a:txBody>
                    <a:bodyPr/>
                    <a:lstStyle/>
                    <a:p>
                      <a:pPr algn="l" fontAlgn="t"/>
                      <a:r>
                        <a:rPr lang="en-GB" sz="1200" b="0" i="0" u="none" strike="noStrike">
                          <a:solidFill>
                            <a:srgbClr val="000000"/>
                          </a:solidFill>
                          <a:effectLst/>
                          <a:latin typeface="Arial" panose="020B0604020202020204" pitchFamily="34" charset="0"/>
                          <a:ea typeface="+mn-ea"/>
                          <a:cs typeface="+mn-cs"/>
                        </a:rPr>
                        <a:t>CT3</a:t>
                      </a:r>
                    </a:p>
                  </a:txBody>
                  <a:tcPr marL="0" marR="0" marT="0" marB="0">
                    <a:lnL w="12240" cap="flat" cmpd="sng" algn="ctr">
                      <a:solidFill>
                        <a:srgbClr val="FFFFFF"/>
                      </a:solidFill>
                      <a:prstDash val="solid"/>
                      <a:round/>
                      <a:headEnd type="none" w="med" len="med"/>
                      <a:tailEnd type="none" w="med" len="med"/>
                    </a:lnL>
                    <a:lnR w="12240">
                      <a:solidFill>
                        <a:srgbClr val="FFFFFF"/>
                      </a:solidFill>
                    </a:lnR>
                    <a:lnT w="38160" cap="flat" cmpd="sng" algn="ctr">
                      <a:solidFill>
                        <a:srgbClr val="FFFFFF"/>
                      </a:solidFill>
                      <a:prstDash val="solid"/>
                      <a:round/>
                      <a:headEnd type="none" w="med" len="med"/>
                      <a:tailEnd type="none" w="med" len="med"/>
                    </a:lnT>
                    <a:lnB w="38160" cap="flat" cmpd="sng" algn="ctr">
                      <a:solidFill>
                        <a:srgbClr val="FFFFFF"/>
                      </a:solidFill>
                      <a:prstDash val="solid"/>
                      <a:round/>
                      <a:headEnd type="none" w="med" len="med"/>
                      <a:tailEnd type="none" w="med" len="med"/>
                    </a:lnB>
                    <a:solidFill>
                      <a:srgbClr val="D0D8E7"/>
                    </a:solidFill>
                  </a:tcPr>
                </a:tc>
                <a:extLst>
                  <a:ext uri="{0D108BD9-81ED-4DB2-BD59-A6C34878D82A}">
                    <a16:rowId xmlns="" xmlns:a16="http://schemas.microsoft.com/office/drawing/2014/main" val="3365652174"/>
                  </a:ext>
                </a:extLst>
              </a:tr>
              <a:tr h="399186">
                <a:tc>
                  <a:txBody>
                    <a:bodyPr/>
                    <a:lstStyle/>
                    <a:p>
                      <a:pPr algn="l" fontAlgn="t"/>
                      <a:r>
                        <a:rPr lang="en-GB" sz="1200" b="0" i="0" u="none" strike="noStrike" dirty="0">
                          <a:solidFill>
                            <a:srgbClr val="000000"/>
                          </a:solidFill>
                          <a:effectLst/>
                          <a:latin typeface="Arial" panose="020B0604020202020204" pitchFamily="34" charset="0"/>
                          <a:ea typeface="+mn-ea"/>
                          <a:cs typeface="+mn-cs"/>
                        </a:rPr>
                        <a:t>CP-183253</a:t>
                      </a:r>
                    </a:p>
                  </a:txBody>
                  <a:tcPr marL="0" marR="0" marT="0" marB="0">
                    <a:lnL w="12240">
                      <a:solidFill>
                        <a:srgbClr val="FFFFFF"/>
                      </a:solidFill>
                    </a:lnL>
                    <a:lnR w="12240" cap="flat" cmpd="sng" algn="ctr">
                      <a:solidFill>
                        <a:srgbClr val="FFFFFF"/>
                      </a:solidFill>
                      <a:prstDash val="solid"/>
                      <a:round/>
                      <a:headEnd type="none" w="med" len="med"/>
                      <a:tailEnd type="none" w="med" len="med"/>
                    </a:lnR>
                    <a:lnT w="38160" cap="flat" cmpd="sng" algn="ctr">
                      <a:solidFill>
                        <a:srgbClr val="FFFFFF"/>
                      </a:solidFill>
                      <a:prstDash val="solid"/>
                      <a:round/>
                      <a:headEnd type="none" w="med" len="med"/>
                      <a:tailEnd type="none" w="med" len="med"/>
                    </a:lnT>
                    <a:lnB w="38160" cap="flat" cmpd="sng" algn="ctr">
                      <a:solidFill>
                        <a:srgbClr val="FFFFFF"/>
                      </a:solidFill>
                      <a:prstDash val="solid"/>
                      <a:round/>
                      <a:headEnd type="none" w="med" len="med"/>
                      <a:tailEnd type="none" w="med" len="med"/>
                    </a:lnB>
                    <a:solidFill>
                      <a:srgbClr val="4F81BD"/>
                    </a:solidFill>
                  </a:tcPr>
                </a:tc>
                <a:tc>
                  <a:txBody>
                    <a:bodyPr/>
                    <a:lstStyle/>
                    <a:p>
                      <a:pPr algn="l" fontAlgn="t"/>
                      <a:r>
                        <a:rPr lang="fr-FR" sz="1200" b="0" i="0" u="none" strike="noStrike" dirty="0">
                          <a:solidFill>
                            <a:srgbClr val="000000"/>
                          </a:solidFill>
                          <a:effectLst/>
                          <a:latin typeface="Arial" panose="020B0604020202020204" pitchFamily="34" charset="0"/>
                          <a:ea typeface="+mn-ea"/>
                          <a:cs typeface="+mn-cs"/>
                        </a:rPr>
                        <a:t>3GPP TS </a:t>
                      </a:r>
                      <a:r>
                        <a:rPr lang="en-GB" sz="1200" b="0" i="0" u="none" strike="noStrike" dirty="0">
                          <a:solidFill>
                            <a:srgbClr val="000000"/>
                          </a:solidFill>
                          <a:effectLst/>
                          <a:latin typeface="Arial" panose="020B0604020202020204" pitchFamily="34" charset="0"/>
                          <a:ea typeface="+mn-ea"/>
                          <a:cs typeface="+mn-cs"/>
                        </a:rPr>
                        <a:t>29.523 v1.1.0. Policy Control Event Exposure Service for approval</a:t>
                      </a:r>
                    </a:p>
                  </a:txBody>
                  <a:tcPr marL="0" marR="0" marT="0" marB="0">
                    <a:lnL w="12240" cap="flat" cmpd="sng" algn="ctr">
                      <a:solidFill>
                        <a:srgbClr val="FFFFFF"/>
                      </a:solidFill>
                      <a:prstDash val="solid"/>
                      <a:round/>
                      <a:headEnd type="none" w="med" len="med"/>
                      <a:tailEnd type="none" w="med" len="med"/>
                    </a:lnL>
                    <a:lnR w="12240" cap="flat" cmpd="sng" algn="ctr">
                      <a:solidFill>
                        <a:srgbClr val="FFFFFF"/>
                      </a:solidFill>
                      <a:prstDash val="solid"/>
                      <a:round/>
                      <a:headEnd type="none" w="med" len="med"/>
                      <a:tailEnd type="none" w="med" len="med"/>
                    </a:lnR>
                    <a:lnT w="38160" cap="flat" cmpd="sng" algn="ctr">
                      <a:solidFill>
                        <a:srgbClr val="FFFFFF"/>
                      </a:solidFill>
                      <a:prstDash val="solid"/>
                      <a:round/>
                      <a:headEnd type="none" w="med" len="med"/>
                      <a:tailEnd type="none" w="med" len="med"/>
                    </a:lnT>
                    <a:lnB w="38160" cap="flat" cmpd="sng" algn="ctr">
                      <a:solidFill>
                        <a:srgbClr val="FFFFFF"/>
                      </a:solidFill>
                      <a:prstDash val="solid"/>
                      <a:round/>
                      <a:headEnd type="none" w="med" len="med"/>
                      <a:tailEnd type="none" w="med" len="med"/>
                    </a:lnB>
                    <a:solidFill>
                      <a:srgbClr val="D0D8E7"/>
                    </a:solidFill>
                  </a:tcPr>
                </a:tc>
                <a:tc>
                  <a:txBody>
                    <a:bodyPr/>
                    <a:lstStyle/>
                    <a:p>
                      <a:pPr algn="l" fontAlgn="t"/>
                      <a:r>
                        <a:rPr lang="en-GB" sz="1200" b="0" i="0" u="none" strike="noStrike" dirty="0">
                          <a:solidFill>
                            <a:srgbClr val="000000"/>
                          </a:solidFill>
                          <a:effectLst/>
                          <a:latin typeface="Arial" panose="020B0604020202020204" pitchFamily="34" charset="0"/>
                          <a:ea typeface="+mn-ea"/>
                          <a:cs typeface="+mn-cs"/>
                        </a:rPr>
                        <a:t>CT3</a:t>
                      </a:r>
                    </a:p>
                  </a:txBody>
                  <a:tcPr marL="0" marR="0" marT="0" marB="0">
                    <a:lnL w="12240" cap="flat" cmpd="sng" algn="ctr">
                      <a:solidFill>
                        <a:srgbClr val="FFFFFF"/>
                      </a:solidFill>
                      <a:prstDash val="solid"/>
                      <a:round/>
                      <a:headEnd type="none" w="med" len="med"/>
                      <a:tailEnd type="none" w="med" len="med"/>
                    </a:lnL>
                    <a:lnR w="12240">
                      <a:solidFill>
                        <a:srgbClr val="FFFFFF"/>
                      </a:solidFill>
                    </a:lnR>
                    <a:lnT w="38160" cap="flat" cmpd="sng" algn="ctr">
                      <a:solidFill>
                        <a:srgbClr val="FFFFFF"/>
                      </a:solidFill>
                      <a:prstDash val="solid"/>
                      <a:round/>
                      <a:headEnd type="none" w="med" len="med"/>
                      <a:tailEnd type="none" w="med" len="med"/>
                    </a:lnT>
                    <a:lnB w="38160" cap="flat" cmpd="sng" algn="ctr">
                      <a:solidFill>
                        <a:srgbClr val="FFFFFF"/>
                      </a:solidFill>
                      <a:prstDash val="solid"/>
                      <a:round/>
                      <a:headEnd type="none" w="med" len="med"/>
                      <a:tailEnd type="none" w="med" len="med"/>
                    </a:lnB>
                    <a:solidFill>
                      <a:srgbClr val="D0D8E7"/>
                    </a:solidFill>
                  </a:tcPr>
                </a:tc>
                <a:extLst>
                  <a:ext uri="{0D108BD9-81ED-4DB2-BD59-A6C34878D82A}">
                    <a16:rowId xmlns="" xmlns:a16="http://schemas.microsoft.com/office/drawing/2014/main" val="919802061"/>
                  </a:ext>
                </a:extLst>
              </a:tr>
            </a:tbl>
          </a:graphicData>
        </a:graphic>
      </p:graphicFrame>
      <p:sp>
        <p:nvSpPr>
          <p:cNvPr id="11" name="PlaceHolder 4"/>
          <p:cNvSpPr>
            <a:spLocks noGrp="1"/>
          </p:cNvSpPr>
          <p:nvPr>
            <p:ph type="sldNum"/>
          </p:nvPr>
        </p:nvSpPr>
        <p:spPr>
          <a:xfrm>
            <a:off x="8558280" y="6483240"/>
            <a:ext cx="394920" cy="221760"/>
          </a:xfrm>
          <a:prstGeom prst="rect">
            <a:avLst/>
          </a:prstGeom>
        </p:spPr>
        <p:txBody>
          <a:bodyPr/>
          <a:lstStyle/>
          <a:p>
            <a:pPr>
              <a:lnSpc>
                <a:spcPct val="100000"/>
              </a:lnSpc>
            </a:pPr>
            <a:fld id="{404CBDD9-1453-49B4-ADDE-5E5FC2A17FE0}" type="slidenum">
              <a:rPr lang="en-US" sz="1100" b="0" strike="noStrike" spc="-1">
                <a:solidFill>
                  <a:srgbClr val="FFFFFF"/>
                </a:solidFill>
                <a:uFill>
                  <a:solidFill>
                    <a:srgbClr val="FFFFFF"/>
                  </a:solidFill>
                </a:uFill>
                <a:latin typeface="Arial"/>
                <a:ea typeface="MS PGothic"/>
              </a:rPr>
              <a:pPr>
                <a:lnSpc>
                  <a:spcPct val="100000"/>
                </a:lnSpc>
              </a:pPr>
              <a:t>13</a:t>
            </a:fld>
            <a:endParaRPr lang="en-US" sz="1400" b="0" strike="noStrike" spc="-1" dirty="0">
              <a:solidFill>
                <a:srgbClr val="000000"/>
              </a:solidFill>
              <a:uFill>
                <a:solidFill>
                  <a:srgbClr val="FFFFFF"/>
                </a:solidFill>
              </a:uFill>
              <a:latin typeface="Times New Roman"/>
            </a:endParaRPr>
          </a:p>
        </p:txBody>
      </p:sp>
    </p:spTree>
    <p:extLst>
      <p:ext uri="{BB962C8B-B14F-4D97-AF65-F5344CB8AC3E}">
        <p14:creationId xmlns:p14="http://schemas.microsoft.com/office/powerpoint/2010/main" val="297521777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a:extLst>
              <a:ext uri="{FF2B5EF4-FFF2-40B4-BE49-F238E27FC236}">
                <a16:creationId xmlns="" xmlns:a16="http://schemas.microsoft.com/office/drawing/2014/main" id="{0A187DAA-71A8-47E0-91B6-4FDC86D5F3C2}"/>
              </a:ext>
            </a:extLst>
          </p:cNvPr>
          <p:cNvSpPr>
            <a:spLocks noGrp="1"/>
          </p:cNvSpPr>
          <p:nvPr>
            <p:ph type="title"/>
          </p:nvPr>
        </p:nvSpPr>
        <p:spPr>
          <a:xfrm>
            <a:off x="503238" y="331788"/>
            <a:ext cx="7831137" cy="1143000"/>
          </a:xfrm>
        </p:spPr>
        <p:txBody>
          <a:bodyPr/>
          <a:lstStyle/>
          <a:p>
            <a:pPr algn="l"/>
            <a:r>
              <a:rPr lang="nb-NO" altLang="de-DE" sz="3000">
                <a:latin typeface="Arial" panose="020B0604020202020204" pitchFamily="34" charset="0"/>
                <a:cs typeface="Arial" panose="020B0604020202020204" pitchFamily="34" charset="0"/>
              </a:rPr>
              <a:t>CT1 CRs for non-CT cond’ approval 1/5</a:t>
            </a:r>
            <a:endParaRPr lang="en-US" altLang="de-DE" sz="3000">
              <a:latin typeface="Arial" panose="020B0604020202020204" pitchFamily="34" charset="0"/>
              <a:cs typeface="Arial" panose="020B0604020202020204" pitchFamily="34" charset="0"/>
            </a:endParaRPr>
          </a:p>
        </p:txBody>
      </p:sp>
      <p:sp>
        <p:nvSpPr>
          <p:cNvPr id="23555" name="Rectangle 1097">
            <a:extLst>
              <a:ext uri="{FF2B5EF4-FFF2-40B4-BE49-F238E27FC236}">
                <a16:creationId xmlns="" xmlns:a16="http://schemas.microsoft.com/office/drawing/2014/main" id="{392DFC57-D725-48E0-97D3-72EE338BBDB6}"/>
              </a:ext>
            </a:extLst>
          </p:cNvPr>
          <p:cNvSpPr>
            <a:spLocks noChangeArrowheads="1"/>
          </p:cNvSpPr>
          <p:nvPr/>
        </p:nvSpPr>
        <p:spPr bwMode="auto">
          <a:xfrm>
            <a:off x="0" y="-576263"/>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endParaRPr lang="de-DE" altLang="de-DE" sz="1800">
              <a:latin typeface="Arial" panose="020B0604020202020204" pitchFamily="34" charset="0"/>
            </a:endParaRPr>
          </a:p>
        </p:txBody>
      </p:sp>
      <p:sp>
        <p:nvSpPr>
          <p:cNvPr id="23556" name="Rectangle 1098">
            <a:extLst>
              <a:ext uri="{FF2B5EF4-FFF2-40B4-BE49-F238E27FC236}">
                <a16:creationId xmlns="" xmlns:a16="http://schemas.microsoft.com/office/drawing/2014/main" id="{13198694-CFC0-4085-B1C4-8753C7A9355D}"/>
              </a:ext>
            </a:extLst>
          </p:cNvPr>
          <p:cNvSpPr>
            <a:spLocks noChangeArrowheads="1"/>
          </p:cNvSpPr>
          <p:nvPr/>
        </p:nvSpPr>
        <p:spPr bwMode="auto">
          <a:xfrm>
            <a:off x="0" y="-576263"/>
            <a:ext cx="4143375" cy="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endParaRPr lang="de-DE" altLang="de-DE" sz="1000">
              <a:latin typeface="Arial" panose="020B0604020202020204" pitchFamily="34" charset="0"/>
            </a:endParaRPr>
          </a:p>
        </p:txBody>
      </p:sp>
      <p:sp>
        <p:nvSpPr>
          <p:cNvPr id="23557" name="Rectangle 1248">
            <a:extLst>
              <a:ext uri="{FF2B5EF4-FFF2-40B4-BE49-F238E27FC236}">
                <a16:creationId xmlns="" xmlns:a16="http://schemas.microsoft.com/office/drawing/2014/main" id="{E54E2443-5B1D-4168-B93D-03A4B6D98D70}"/>
              </a:ext>
            </a:extLst>
          </p:cNvPr>
          <p:cNvSpPr>
            <a:spLocks noChangeArrowheads="1"/>
          </p:cNvSpPr>
          <p:nvPr/>
        </p:nvSpPr>
        <p:spPr bwMode="auto">
          <a:xfrm>
            <a:off x="0" y="7434263"/>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endParaRPr lang="de-DE" altLang="de-DE" sz="1800">
              <a:latin typeface="Arial" panose="020B0604020202020204" pitchFamily="34" charset="0"/>
            </a:endParaRPr>
          </a:p>
        </p:txBody>
      </p:sp>
      <p:sp>
        <p:nvSpPr>
          <p:cNvPr id="23558" name="Rectangle 1256">
            <a:extLst>
              <a:ext uri="{FF2B5EF4-FFF2-40B4-BE49-F238E27FC236}">
                <a16:creationId xmlns="" xmlns:a16="http://schemas.microsoft.com/office/drawing/2014/main" id="{A516B621-4D61-4D8D-9657-2F17FDD85267}"/>
              </a:ext>
            </a:extLst>
          </p:cNvPr>
          <p:cNvSpPr>
            <a:spLocks noChangeArrowheads="1"/>
          </p:cNvSpPr>
          <p:nvPr/>
        </p:nvSpPr>
        <p:spPr bwMode="auto">
          <a:xfrm>
            <a:off x="1147763" y="-576263"/>
            <a:ext cx="4143375" cy="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endParaRPr lang="de-DE" altLang="de-DE" sz="1000">
              <a:latin typeface="Arial" panose="020B0604020202020204" pitchFamily="34" charset="0"/>
            </a:endParaRPr>
          </a:p>
        </p:txBody>
      </p:sp>
      <p:sp>
        <p:nvSpPr>
          <p:cNvPr id="23559" name="Rectangle 1417">
            <a:extLst>
              <a:ext uri="{FF2B5EF4-FFF2-40B4-BE49-F238E27FC236}">
                <a16:creationId xmlns="" xmlns:a16="http://schemas.microsoft.com/office/drawing/2014/main" id="{5E181247-4BDA-4292-9453-578064092DA6}"/>
              </a:ext>
            </a:extLst>
          </p:cNvPr>
          <p:cNvSpPr>
            <a:spLocks noChangeArrowheads="1"/>
          </p:cNvSpPr>
          <p:nvPr/>
        </p:nvSpPr>
        <p:spPr bwMode="auto">
          <a:xfrm>
            <a:off x="1147763" y="-576263"/>
            <a:ext cx="4143375" cy="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endParaRPr lang="de-DE" altLang="de-DE" sz="1000">
              <a:latin typeface="Arial" panose="020B0604020202020204" pitchFamily="34" charset="0"/>
            </a:endParaRPr>
          </a:p>
        </p:txBody>
      </p:sp>
      <p:graphicFrame>
        <p:nvGraphicFramePr>
          <p:cNvPr id="3" name="Table 2">
            <a:extLst>
              <a:ext uri="{FF2B5EF4-FFF2-40B4-BE49-F238E27FC236}">
                <a16:creationId xmlns="" xmlns:a16="http://schemas.microsoft.com/office/drawing/2014/main" id="{A7271A58-079F-4C01-B535-D34E58FCF3C7}"/>
              </a:ext>
            </a:extLst>
          </p:cNvPr>
          <p:cNvGraphicFramePr>
            <a:graphicFrameLocks noGrp="1"/>
          </p:cNvGraphicFramePr>
          <p:nvPr>
            <p:extLst>
              <p:ext uri="{D42A27DB-BD31-4B8C-83A1-F6EECF244321}">
                <p14:modId xmlns:p14="http://schemas.microsoft.com/office/powerpoint/2010/main" val="3818298937"/>
              </p:ext>
            </p:extLst>
          </p:nvPr>
        </p:nvGraphicFramePr>
        <p:xfrm>
          <a:off x="650875" y="1265238"/>
          <a:ext cx="7958138" cy="5163912"/>
        </p:xfrm>
        <a:graphic>
          <a:graphicData uri="http://schemas.openxmlformats.org/drawingml/2006/table">
            <a:tbl>
              <a:tblPr>
                <a:tableStyleId>{5C22544A-7EE6-4342-B048-85BDC9FD1C3A}</a:tableStyleId>
              </a:tblPr>
              <a:tblGrid>
                <a:gridCol w="1090243">
                  <a:extLst>
                    <a:ext uri="{9D8B030D-6E8A-4147-A177-3AD203B41FA5}">
                      <a16:colId xmlns="" xmlns:a16="http://schemas.microsoft.com/office/drawing/2014/main" val="20000"/>
                    </a:ext>
                  </a:extLst>
                </a:gridCol>
                <a:gridCol w="4459266">
                  <a:extLst>
                    <a:ext uri="{9D8B030D-6E8A-4147-A177-3AD203B41FA5}">
                      <a16:colId xmlns="" xmlns:a16="http://schemas.microsoft.com/office/drawing/2014/main" val="20001"/>
                    </a:ext>
                  </a:extLst>
                </a:gridCol>
                <a:gridCol w="1026364">
                  <a:extLst>
                    <a:ext uri="{9D8B030D-6E8A-4147-A177-3AD203B41FA5}">
                      <a16:colId xmlns="" xmlns:a16="http://schemas.microsoft.com/office/drawing/2014/main" val="20002"/>
                    </a:ext>
                  </a:extLst>
                </a:gridCol>
                <a:gridCol w="1382265">
                  <a:extLst>
                    <a:ext uri="{9D8B030D-6E8A-4147-A177-3AD203B41FA5}">
                      <a16:colId xmlns="" xmlns:a16="http://schemas.microsoft.com/office/drawing/2014/main" val="20003"/>
                    </a:ext>
                  </a:extLst>
                </a:gridCol>
              </a:tblGrid>
              <a:tr h="488751">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lang="en-GB" altLang="ko-KR" sz="1600" b="1" i="0" u="none" strike="noStrike" kern="1200" dirty="0" err="1">
                          <a:solidFill>
                            <a:srgbClr val="000000"/>
                          </a:solidFill>
                          <a:effectLst/>
                          <a:latin typeface="+mj-lt"/>
                          <a:ea typeface="+mn-ea"/>
                          <a:cs typeface="+mn-cs"/>
                        </a:rPr>
                        <a:t>Tdoc</a:t>
                      </a:r>
                      <a:endParaRPr lang="en-GB" altLang="ko-KR" sz="1600" b="1" i="0" u="none" strike="noStrike" kern="1200" dirty="0">
                        <a:solidFill>
                          <a:srgbClr val="000000"/>
                        </a:solidFill>
                        <a:effectLst/>
                        <a:latin typeface="+mj-lt"/>
                        <a:ea typeface="+mn-ea"/>
                        <a:cs typeface="+mn-cs"/>
                      </a:endParaRPr>
                    </a:p>
                  </a:txBody>
                  <a:tcPr marL="91444" marR="91444" marT="45668" marB="45668" anchor="ctr" horzOverflow="overflow">
                    <a:solidFill>
                      <a:schemeClr val="accent1"/>
                    </a:solid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ko-KR" sz="1600" b="1" i="0" u="none" strike="noStrike" cap="none" normalizeH="0" baseline="0" dirty="0">
                          <a:ln>
                            <a:noFill/>
                          </a:ln>
                          <a:solidFill>
                            <a:srgbClr val="000000"/>
                          </a:solidFill>
                          <a:effectLst/>
                          <a:latin typeface="+mj-lt"/>
                          <a:ea typeface="Batang" pitchFamily="18" charset="-127"/>
                        </a:rPr>
                        <a:t>Title</a:t>
                      </a:r>
                      <a:endParaRPr kumimoji="0" lang="en-GB" altLang="ko-KR" sz="1600" b="1" i="0" u="none" strike="noStrike" cap="none" normalizeH="0" baseline="0" dirty="0">
                        <a:ln>
                          <a:noFill/>
                        </a:ln>
                        <a:solidFill>
                          <a:schemeClr val="tx1"/>
                        </a:solidFill>
                        <a:effectLst/>
                        <a:latin typeface="+mj-lt"/>
                        <a:ea typeface="Gulim" pitchFamily="34" charset="-127"/>
                      </a:endParaRPr>
                    </a:p>
                  </a:txBody>
                  <a:tcPr marL="91444" marR="91444" marT="45668" marB="45668" anchor="ctr" horzOverflow="overflow">
                    <a:solidFill>
                      <a:schemeClr val="accent1"/>
                    </a:solid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ko-KR" sz="1600" b="1" i="0" u="none" strike="noStrike" cap="none" normalizeH="0" baseline="0" dirty="0">
                          <a:ln>
                            <a:noFill/>
                          </a:ln>
                          <a:solidFill>
                            <a:srgbClr val="000000"/>
                          </a:solidFill>
                          <a:effectLst/>
                          <a:latin typeface="+mj-lt"/>
                          <a:ea typeface="Batang" pitchFamily="18" charset="-127"/>
                        </a:rPr>
                        <a:t>Spec</a:t>
                      </a:r>
                      <a:endParaRPr kumimoji="0" lang="en-GB" altLang="ko-KR" sz="1600" b="1" i="0" u="none" strike="noStrike" cap="none" normalizeH="0" baseline="0" dirty="0">
                        <a:ln>
                          <a:noFill/>
                        </a:ln>
                        <a:solidFill>
                          <a:schemeClr val="tx1"/>
                        </a:solidFill>
                        <a:effectLst/>
                        <a:latin typeface="+mj-lt"/>
                        <a:ea typeface="Gulim" pitchFamily="34" charset="-127"/>
                      </a:endParaRPr>
                    </a:p>
                  </a:txBody>
                  <a:tcPr marL="91444" marR="91444" marT="45668" marB="45668" anchor="ctr" horzOverflow="overflow">
                    <a:solidFill>
                      <a:schemeClr val="accent1"/>
                    </a:solid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ko-KR" sz="1600" b="1" i="0" u="none" strike="noStrike" cap="none" normalizeH="0" baseline="0" dirty="0">
                          <a:ln>
                            <a:noFill/>
                          </a:ln>
                          <a:solidFill>
                            <a:srgbClr val="000000"/>
                          </a:solidFill>
                          <a:effectLst/>
                          <a:latin typeface="+mj-lt"/>
                          <a:ea typeface="Batang" pitchFamily="18" charset="-127"/>
                        </a:rPr>
                        <a:t>Dependency</a:t>
                      </a:r>
                      <a:endParaRPr kumimoji="0" lang="en-GB" altLang="ko-KR" sz="1600" b="1" i="0" u="none" strike="noStrike" cap="none" normalizeH="0" baseline="0" dirty="0">
                        <a:ln>
                          <a:noFill/>
                        </a:ln>
                        <a:solidFill>
                          <a:schemeClr val="tx1"/>
                        </a:solidFill>
                        <a:effectLst/>
                        <a:latin typeface="+mj-lt"/>
                        <a:ea typeface="Gulim" pitchFamily="34" charset="-127"/>
                      </a:endParaRPr>
                    </a:p>
                  </a:txBody>
                  <a:tcPr marL="91444" marR="91444" marT="45668" marB="45668" anchor="ctr" horzOverflow="overflow">
                    <a:solidFill>
                      <a:schemeClr val="accent1"/>
                    </a:solidFill>
                  </a:tcPr>
                </a:tc>
                <a:extLst>
                  <a:ext uri="{0D108BD9-81ED-4DB2-BD59-A6C34878D82A}">
                    <a16:rowId xmlns="" xmlns:a16="http://schemas.microsoft.com/office/drawing/2014/main" val="10000"/>
                  </a:ext>
                </a:extLst>
              </a:tr>
              <a:tr h="573112">
                <a:tc>
                  <a:txBody>
                    <a:bodyPr/>
                    <a:lstStyle/>
                    <a:p>
                      <a:pPr algn="l" fontAlgn="b"/>
                      <a:r>
                        <a:rPr lang="nb-NO" sz="1400" b="0" i="0" u="none" strike="noStrike" dirty="0">
                          <a:solidFill>
                            <a:schemeClr val="tx1"/>
                          </a:solidFill>
                          <a:effectLst/>
                          <a:latin typeface="+mn-lt"/>
                        </a:rPr>
                        <a:t>C1-186853 in CP-183066</a:t>
                      </a:r>
                    </a:p>
                  </a:txBody>
                  <a:tcPr marL="9525" marR="9525" marT="9518" marB="0" anchor="ctr">
                    <a:solidFill>
                      <a:schemeClr val="tx2">
                        <a:lumMod val="20000"/>
                        <a:lumOff val="80000"/>
                      </a:schemeClr>
                    </a:solidFill>
                  </a:tcPr>
                </a:tc>
                <a:tc>
                  <a:txBody>
                    <a:bodyPr/>
                    <a:lstStyle/>
                    <a:p>
                      <a:pPr algn="l" fontAlgn="t"/>
                      <a:r>
                        <a:rPr lang="en-US" sz="1400" b="0" i="0" u="none" strike="noStrike" dirty="0">
                          <a:solidFill>
                            <a:srgbClr val="000000"/>
                          </a:solidFill>
                          <a:effectLst/>
                          <a:latin typeface="+mn-lt"/>
                        </a:rPr>
                        <a:t>Correction for 3GPP PS data off and non-IP user data packets</a:t>
                      </a:r>
                    </a:p>
                  </a:txBody>
                  <a:tcPr marL="9525" marR="9525" marT="9522" marB="0" anchor="ctr">
                    <a:solidFill>
                      <a:schemeClr val="tx2">
                        <a:lumMod val="20000"/>
                        <a:lumOff val="80000"/>
                      </a:schemeClr>
                    </a:solidFill>
                  </a:tcPr>
                </a:tc>
                <a:tc>
                  <a:txBody>
                    <a:bodyPr/>
                    <a:lstStyle/>
                    <a:p>
                      <a:pPr marL="0" marR="0" indent="0" algn="l" defTabSz="914400" rtl="0" eaLnBrk="1" fontAlgn="t" latinLnBrk="0" hangingPunct="1">
                        <a:lnSpc>
                          <a:spcPct val="100000"/>
                        </a:lnSpc>
                        <a:spcBef>
                          <a:spcPts val="0"/>
                        </a:spcBef>
                        <a:spcAft>
                          <a:spcPts val="0"/>
                        </a:spcAft>
                        <a:buClrTx/>
                        <a:buSzTx/>
                        <a:buFontTx/>
                        <a:buNone/>
                        <a:tabLst/>
                        <a:defRPr/>
                      </a:pPr>
                      <a:r>
                        <a:rPr lang="nb-NO" sz="1400" b="0" i="0" u="none" strike="noStrike" dirty="0">
                          <a:solidFill>
                            <a:schemeClr val="tx1"/>
                          </a:solidFill>
                          <a:effectLst/>
                          <a:latin typeface="+mn-lt"/>
                        </a:rPr>
                        <a:t>TS 24.008</a:t>
                      </a:r>
                      <a:br>
                        <a:rPr lang="nb-NO" sz="1400" b="0" i="0" u="none" strike="noStrike" dirty="0">
                          <a:solidFill>
                            <a:schemeClr val="tx1"/>
                          </a:solidFill>
                          <a:effectLst/>
                          <a:latin typeface="+mn-lt"/>
                        </a:rPr>
                      </a:br>
                      <a:r>
                        <a:rPr lang="nb-NO" sz="1400" b="0" i="0" u="none" strike="noStrike" dirty="0">
                          <a:solidFill>
                            <a:schemeClr val="tx1"/>
                          </a:solidFill>
                          <a:effectLst/>
                          <a:latin typeface="+mn-lt"/>
                        </a:rPr>
                        <a:t>CR 3151</a:t>
                      </a:r>
                    </a:p>
                  </a:txBody>
                  <a:tcPr marL="9525" marR="9525" marT="9518" marB="0" anchor="ctr">
                    <a:solidFill>
                      <a:schemeClr val="tx2">
                        <a:lumMod val="20000"/>
                        <a:lumOff val="80000"/>
                      </a:schemeClr>
                    </a:solidFill>
                  </a:tcPr>
                </a:tc>
                <a:tc>
                  <a:txBody>
                    <a:bodyPr/>
                    <a:lstStyle/>
                    <a:p>
                      <a:pPr algn="l" fontAlgn="t"/>
                      <a:r>
                        <a:rPr lang="fr-FR" sz="1400" b="0" i="0" u="none" strike="noStrike" dirty="0">
                          <a:solidFill>
                            <a:schemeClr val="tx1"/>
                          </a:solidFill>
                          <a:effectLst/>
                          <a:latin typeface="+mn-lt"/>
                        </a:rPr>
                        <a:t>TS 23.060</a:t>
                      </a:r>
                      <a:br>
                        <a:rPr lang="fr-FR" sz="1400" b="0" i="0" u="none" strike="noStrike" dirty="0">
                          <a:solidFill>
                            <a:schemeClr val="tx1"/>
                          </a:solidFill>
                          <a:effectLst/>
                          <a:latin typeface="+mn-lt"/>
                        </a:rPr>
                      </a:br>
                      <a:r>
                        <a:rPr lang="fr-FR" sz="1400" b="0" i="0" u="none" strike="noStrike" dirty="0">
                          <a:solidFill>
                            <a:schemeClr val="tx1"/>
                          </a:solidFill>
                          <a:effectLst/>
                          <a:latin typeface="+mn-lt"/>
                        </a:rPr>
                        <a:t>CR 2039 </a:t>
                      </a:r>
                      <a:r>
                        <a:rPr lang="nb-NO" sz="1400" b="0" i="0" u="none" strike="noStrike" dirty="0">
                          <a:solidFill>
                            <a:schemeClr val="tx1"/>
                          </a:solidFill>
                          <a:effectLst/>
                          <a:latin typeface="+mn-lt"/>
                        </a:rPr>
                        <a:t>(SA2)</a:t>
                      </a:r>
                    </a:p>
                  </a:txBody>
                  <a:tcPr marL="9525" marR="9525" marT="9518" marB="0" anchor="ctr">
                    <a:solidFill>
                      <a:schemeClr val="tx2">
                        <a:lumMod val="20000"/>
                        <a:lumOff val="80000"/>
                      </a:schemeClr>
                    </a:solidFill>
                  </a:tcPr>
                </a:tc>
                <a:extLst>
                  <a:ext uri="{0D108BD9-81ED-4DB2-BD59-A6C34878D82A}">
                    <a16:rowId xmlns="" xmlns:a16="http://schemas.microsoft.com/office/drawing/2014/main" val="10001"/>
                  </a:ext>
                </a:extLst>
              </a:tr>
              <a:tr h="573112">
                <a:tc>
                  <a:txBody>
                    <a:bodyPr/>
                    <a:lstStyle/>
                    <a:p>
                      <a:pPr algn="l" fontAlgn="b"/>
                      <a:r>
                        <a:rPr lang="nb-NO" sz="1400" b="0" i="0" u="none" strike="noStrike" dirty="0">
                          <a:solidFill>
                            <a:schemeClr val="tx1"/>
                          </a:solidFill>
                          <a:effectLst/>
                          <a:latin typeface="+mn-lt"/>
                        </a:rPr>
                        <a:t>C1-186854 in CP-183066</a:t>
                      </a:r>
                    </a:p>
                  </a:txBody>
                  <a:tcPr marL="9525" marR="9525" marT="9518" marB="0" anchor="ctr">
                    <a:solidFill>
                      <a:schemeClr val="tx2">
                        <a:lumMod val="20000"/>
                        <a:lumOff val="80000"/>
                      </a:schemeClr>
                    </a:solidFill>
                  </a:tcPr>
                </a:tc>
                <a:tc>
                  <a:txBody>
                    <a:bodyPr/>
                    <a:lstStyle/>
                    <a:p>
                      <a:pPr algn="l" fontAlgn="t"/>
                      <a:r>
                        <a:rPr lang="en-US" sz="1400" b="0" i="0" u="none" strike="noStrike" dirty="0">
                          <a:solidFill>
                            <a:srgbClr val="000000"/>
                          </a:solidFill>
                          <a:effectLst/>
                          <a:latin typeface="+mn-lt"/>
                        </a:rPr>
                        <a:t>Correction for 3GPP PS data off and non-IP user data packets</a:t>
                      </a:r>
                    </a:p>
                  </a:txBody>
                  <a:tcPr marL="9525" marR="9525" marT="9522" marB="0" anchor="ctr">
                    <a:solidFill>
                      <a:schemeClr val="tx2">
                        <a:lumMod val="20000"/>
                        <a:lumOff val="80000"/>
                      </a:schemeClr>
                    </a:solidFill>
                  </a:tcPr>
                </a:tc>
                <a:tc>
                  <a:txBody>
                    <a:bodyPr/>
                    <a:lstStyle/>
                    <a:p>
                      <a:pPr marL="0" marR="0" indent="0" algn="l" defTabSz="914400" rtl="0" eaLnBrk="1" fontAlgn="t" latinLnBrk="0" hangingPunct="1">
                        <a:lnSpc>
                          <a:spcPct val="100000"/>
                        </a:lnSpc>
                        <a:spcBef>
                          <a:spcPts val="0"/>
                        </a:spcBef>
                        <a:spcAft>
                          <a:spcPts val="0"/>
                        </a:spcAft>
                        <a:buClrTx/>
                        <a:buSzTx/>
                        <a:buFontTx/>
                        <a:buNone/>
                        <a:tabLst/>
                        <a:defRPr/>
                      </a:pPr>
                      <a:r>
                        <a:rPr lang="nb-NO" sz="1400" b="0" i="0" u="none" strike="noStrike" dirty="0">
                          <a:solidFill>
                            <a:schemeClr val="tx1"/>
                          </a:solidFill>
                          <a:effectLst/>
                          <a:latin typeface="+mn-lt"/>
                        </a:rPr>
                        <a:t>TS 24.008</a:t>
                      </a:r>
                      <a:br>
                        <a:rPr lang="nb-NO" sz="1400" b="0" i="0" u="none" strike="noStrike" dirty="0">
                          <a:solidFill>
                            <a:schemeClr val="tx1"/>
                          </a:solidFill>
                          <a:effectLst/>
                          <a:latin typeface="+mn-lt"/>
                        </a:rPr>
                      </a:br>
                      <a:r>
                        <a:rPr lang="nb-NO" sz="1400" b="0" i="0" u="none" strike="noStrike" dirty="0">
                          <a:solidFill>
                            <a:schemeClr val="tx1"/>
                          </a:solidFill>
                          <a:effectLst/>
                          <a:latin typeface="+mn-lt"/>
                        </a:rPr>
                        <a:t>CR 3152</a:t>
                      </a:r>
                    </a:p>
                  </a:txBody>
                  <a:tcPr marL="9525" marR="9525" marT="9518" marB="0" anchor="ctr">
                    <a:solidFill>
                      <a:schemeClr val="tx2">
                        <a:lumMod val="20000"/>
                        <a:lumOff val="80000"/>
                      </a:schemeClr>
                    </a:solidFill>
                  </a:tcPr>
                </a:tc>
                <a:tc>
                  <a:txBody>
                    <a:bodyPr/>
                    <a:lstStyle/>
                    <a:p>
                      <a:pPr algn="l" fontAlgn="t"/>
                      <a:r>
                        <a:rPr lang="fr-FR" sz="1400" b="0" i="0" u="none" strike="noStrike" dirty="0">
                          <a:solidFill>
                            <a:schemeClr val="tx1"/>
                          </a:solidFill>
                          <a:effectLst/>
                          <a:latin typeface="+mn-lt"/>
                        </a:rPr>
                        <a:t>TS 23.060</a:t>
                      </a:r>
                      <a:br>
                        <a:rPr lang="fr-FR" sz="1400" b="0" i="0" u="none" strike="noStrike" dirty="0">
                          <a:solidFill>
                            <a:schemeClr val="tx1"/>
                          </a:solidFill>
                          <a:effectLst/>
                          <a:latin typeface="+mn-lt"/>
                        </a:rPr>
                      </a:br>
                      <a:r>
                        <a:rPr lang="fr-FR" sz="1400" b="0" i="0" u="none" strike="noStrike" dirty="0">
                          <a:solidFill>
                            <a:schemeClr val="tx1"/>
                          </a:solidFill>
                          <a:effectLst/>
                          <a:latin typeface="+mn-lt"/>
                        </a:rPr>
                        <a:t>CR 2040 </a:t>
                      </a:r>
                      <a:r>
                        <a:rPr lang="nb-NO" sz="1400" b="0" i="0" u="none" strike="noStrike" dirty="0">
                          <a:solidFill>
                            <a:schemeClr val="tx1"/>
                          </a:solidFill>
                          <a:effectLst/>
                          <a:latin typeface="+mn-lt"/>
                        </a:rPr>
                        <a:t>(SA2)</a:t>
                      </a:r>
                    </a:p>
                  </a:txBody>
                  <a:tcPr marL="9525" marR="9525" marT="9518" marB="0" anchor="ctr">
                    <a:solidFill>
                      <a:schemeClr val="tx2">
                        <a:lumMod val="20000"/>
                        <a:lumOff val="80000"/>
                      </a:schemeClr>
                    </a:solidFill>
                  </a:tcPr>
                </a:tc>
                <a:extLst>
                  <a:ext uri="{0D108BD9-81ED-4DB2-BD59-A6C34878D82A}">
                    <a16:rowId xmlns="" xmlns:a16="http://schemas.microsoft.com/office/drawing/2014/main" val="10002"/>
                  </a:ext>
                </a:extLst>
              </a:tr>
              <a:tr h="573112">
                <a:tc>
                  <a:txBody>
                    <a:bodyPr/>
                    <a:lstStyle/>
                    <a:p>
                      <a:pPr algn="l" fontAlgn="b"/>
                      <a:r>
                        <a:rPr lang="nb-NO" sz="1400" b="0" i="0" u="none" strike="noStrike" dirty="0">
                          <a:solidFill>
                            <a:schemeClr val="tx1"/>
                          </a:solidFill>
                          <a:effectLst/>
                          <a:latin typeface="+mn-lt"/>
                        </a:rPr>
                        <a:t>C1-186855 in CP-183066</a:t>
                      </a:r>
                    </a:p>
                  </a:txBody>
                  <a:tcPr marL="9525" marR="9525" marT="9518" marB="0" anchor="ctr">
                    <a:solidFill>
                      <a:schemeClr val="tx2">
                        <a:lumMod val="20000"/>
                        <a:lumOff val="80000"/>
                      </a:schemeClr>
                    </a:solidFill>
                  </a:tcPr>
                </a:tc>
                <a:tc>
                  <a:txBody>
                    <a:bodyPr/>
                    <a:lstStyle/>
                    <a:p>
                      <a:pPr algn="l" fontAlgn="t"/>
                      <a:r>
                        <a:rPr lang="en-US" sz="1400" b="0" i="0" u="none" strike="noStrike" dirty="0">
                          <a:solidFill>
                            <a:srgbClr val="000000"/>
                          </a:solidFill>
                          <a:effectLst/>
                          <a:latin typeface="+mn-lt"/>
                        </a:rPr>
                        <a:t>Correction for 3GPP PS data off and non-IP user data packets</a:t>
                      </a:r>
                    </a:p>
                  </a:txBody>
                  <a:tcPr marL="9525" marR="9525" marT="9522" marB="0" anchor="ctr">
                    <a:solidFill>
                      <a:schemeClr val="tx2">
                        <a:lumMod val="20000"/>
                        <a:lumOff val="80000"/>
                      </a:schemeClr>
                    </a:solidFill>
                  </a:tcPr>
                </a:tc>
                <a:tc>
                  <a:txBody>
                    <a:bodyPr/>
                    <a:lstStyle/>
                    <a:p>
                      <a:pPr marL="0" marR="0" indent="0" algn="l" defTabSz="914400" rtl="0" eaLnBrk="1" fontAlgn="t" latinLnBrk="0" hangingPunct="1">
                        <a:lnSpc>
                          <a:spcPct val="100000"/>
                        </a:lnSpc>
                        <a:spcBef>
                          <a:spcPts val="0"/>
                        </a:spcBef>
                        <a:spcAft>
                          <a:spcPts val="0"/>
                        </a:spcAft>
                        <a:buClrTx/>
                        <a:buSzTx/>
                        <a:buFontTx/>
                        <a:buNone/>
                        <a:tabLst/>
                        <a:defRPr/>
                      </a:pPr>
                      <a:r>
                        <a:rPr lang="nb-NO" sz="1400" b="0" i="0" u="none" strike="noStrike" dirty="0">
                          <a:solidFill>
                            <a:schemeClr val="tx1"/>
                          </a:solidFill>
                          <a:effectLst/>
                          <a:latin typeface="+mn-lt"/>
                        </a:rPr>
                        <a:t>TS 24.301</a:t>
                      </a:r>
                      <a:br>
                        <a:rPr lang="nb-NO" sz="1400" b="0" i="0" u="none" strike="noStrike" dirty="0">
                          <a:solidFill>
                            <a:schemeClr val="tx1"/>
                          </a:solidFill>
                          <a:effectLst/>
                          <a:latin typeface="+mn-lt"/>
                        </a:rPr>
                      </a:br>
                      <a:r>
                        <a:rPr lang="nb-NO" sz="1400" b="0" i="0" u="none" strike="noStrike" dirty="0">
                          <a:solidFill>
                            <a:schemeClr val="tx1"/>
                          </a:solidFill>
                          <a:effectLst/>
                          <a:latin typeface="+mn-lt"/>
                        </a:rPr>
                        <a:t>CR 3111</a:t>
                      </a:r>
                    </a:p>
                  </a:txBody>
                  <a:tcPr marL="9525" marR="9525" marT="9518" marB="0" anchor="ctr">
                    <a:solidFill>
                      <a:schemeClr val="tx2">
                        <a:lumMod val="20000"/>
                        <a:lumOff val="80000"/>
                      </a:schemeClr>
                    </a:solidFill>
                  </a:tcPr>
                </a:tc>
                <a:tc>
                  <a:txBody>
                    <a:bodyPr/>
                    <a:lstStyle/>
                    <a:p>
                      <a:pPr algn="l" fontAlgn="t"/>
                      <a:r>
                        <a:rPr lang="fr-FR" sz="1400" b="0" i="0" u="none" strike="noStrike" dirty="0">
                          <a:solidFill>
                            <a:schemeClr val="tx1"/>
                          </a:solidFill>
                          <a:effectLst/>
                          <a:latin typeface="+mn-lt"/>
                        </a:rPr>
                        <a:t>TS 23.401</a:t>
                      </a:r>
                      <a:br>
                        <a:rPr lang="fr-FR" sz="1400" b="0" i="0" u="none" strike="noStrike" dirty="0">
                          <a:solidFill>
                            <a:schemeClr val="tx1"/>
                          </a:solidFill>
                          <a:effectLst/>
                          <a:latin typeface="+mn-lt"/>
                        </a:rPr>
                      </a:br>
                      <a:r>
                        <a:rPr lang="fr-FR" sz="1400" b="0" i="0" u="none" strike="noStrike" dirty="0">
                          <a:solidFill>
                            <a:schemeClr val="tx1"/>
                          </a:solidFill>
                          <a:effectLst/>
                          <a:latin typeface="+mn-lt"/>
                        </a:rPr>
                        <a:t>CR 3469 </a:t>
                      </a:r>
                      <a:r>
                        <a:rPr lang="nb-NO" sz="1400" b="0" i="0" u="none" strike="noStrike" dirty="0">
                          <a:solidFill>
                            <a:schemeClr val="tx1"/>
                          </a:solidFill>
                          <a:effectLst/>
                          <a:latin typeface="+mn-lt"/>
                        </a:rPr>
                        <a:t>(SA2)</a:t>
                      </a:r>
                    </a:p>
                  </a:txBody>
                  <a:tcPr marL="9525" marR="9525" marT="9518" marB="0" anchor="ctr">
                    <a:solidFill>
                      <a:schemeClr val="tx2">
                        <a:lumMod val="20000"/>
                        <a:lumOff val="80000"/>
                      </a:schemeClr>
                    </a:solidFill>
                  </a:tcPr>
                </a:tc>
                <a:extLst>
                  <a:ext uri="{0D108BD9-81ED-4DB2-BD59-A6C34878D82A}">
                    <a16:rowId xmlns="" xmlns:a16="http://schemas.microsoft.com/office/drawing/2014/main" val="10003"/>
                  </a:ext>
                </a:extLst>
              </a:tr>
              <a:tr h="573112">
                <a:tc>
                  <a:txBody>
                    <a:bodyPr/>
                    <a:lstStyle/>
                    <a:p>
                      <a:pPr algn="l" fontAlgn="b"/>
                      <a:r>
                        <a:rPr lang="nb-NO" sz="1400" b="0" i="0" u="none" strike="noStrike" dirty="0">
                          <a:solidFill>
                            <a:schemeClr val="tx1"/>
                          </a:solidFill>
                          <a:effectLst/>
                          <a:latin typeface="+mn-lt"/>
                        </a:rPr>
                        <a:t>C1-186856 in CP-183066</a:t>
                      </a:r>
                    </a:p>
                  </a:txBody>
                  <a:tcPr marL="9525" marR="9525" marT="9518" marB="0" anchor="ctr">
                    <a:solidFill>
                      <a:schemeClr val="tx2">
                        <a:lumMod val="20000"/>
                        <a:lumOff val="80000"/>
                      </a:schemeClr>
                    </a:solidFill>
                  </a:tcPr>
                </a:tc>
                <a:tc>
                  <a:txBody>
                    <a:bodyPr/>
                    <a:lstStyle/>
                    <a:p>
                      <a:pPr algn="l" fontAlgn="t"/>
                      <a:r>
                        <a:rPr lang="en-US" sz="1400" b="0" i="0" u="none" strike="noStrike" dirty="0">
                          <a:solidFill>
                            <a:srgbClr val="000000"/>
                          </a:solidFill>
                          <a:effectLst/>
                          <a:latin typeface="+mn-lt"/>
                        </a:rPr>
                        <a:t>Correction for 3GPP PS data off and non-IP user data packets</a:t>
                      </a:r>
                    </a:p>
                  </a:txBody>
                  <a:tcPr marL="9525" marR="9525" marT="9522" marB="0" anchor="ctr">
                    <a:solidFill>
                      <a:schemeClr val="tx2">
                        <a:lumMod val="20000"/>
                        <a:lumOff val="80000"/>
                      </a:schemeClr>
                    </a:solidFill>
                  </a:tcPr>
                </a:tc>
                <a:tc>
                  <a:txBody>
                    <a:bodyPr/>
                    <a:lstStyle/>
                    <a:p>
                      <a:pPr marL="0" marR="0" indent="0" algn="l" defTabSz="914400" rtl="0" eaLnBrk="1" fontAlgn="t" latinLnBrk="0" hangingPunct="1">
                        <a:lnSpc>
                          <a:spcPct val="100000"/>
                        </a:lnSpc>
                        <a:spcBef>
                          <a:spcPts val="0"/>
                        </a:spcBef>
                        <a:spcAft>
                          <a:spcPts val="0"/>
                        </a:spcAft>
                        <a:buClrTx/>
                        <a:buSzTx/>
                        <a:buFontTx/>
                        <a:buNone/>
                        <a:tabLst/>
                        <a:defRPr/>
                      </a:pPr>
                      <a:r>
                        <a:rPr lang="nb-NO" sz="1400" b="0" i="0" u="none" strike="noStrike" dirty="0">
                          <a:solidFill>
                            <a:schemeClr val="tx1"/>
                          </a:solidFill>
                          <a:effectLst/>
                          <a:latin typeface="+mn-lt"/>
                        </a:rPr>
                        <a:t>TS 24.301</a:t>
                      </a:r>
                      <a:br>
                        <a:rPr lang="nb-NO" sz="1400" b="0" i="0" u="none" strike="noStrike" dirty="0">
                          <a:solidFill>
                            <a:schemeClr val="tx1"/>
                          </a:solidFill>
                          <a:effectLst/>
                          <a:latin typeface="+mn-lt"/>
                        </a:rPr>
                      </a:br>
                      <a:r>
                        <a:rPr lang="nb-NO" sz="1400" b="0" i="0" u="none" strike="noStrike" dirty="0">
                          <a:solidFill>
                            <a:schemeClr val="tx1"/>
                          </a:solidFill>
                          <a:effectLst/>
                          <a:latin typeface="+mn-lt"/>
                        </a:rPr>
                        <a:t>CR 3112</a:t>
                      </a:r>
                    </a:p>
                  </a:txBody>
                  <a:tcPr marL="9525" marR="9525" marT="9518" marB="0" anchor="ctr">
                    <a:solidFill>
                      <a:schemeClr val="tx2">
                        <a:lumMod val="20000"/>
                        <a:lumOff val="80000"/>
                      </a:schemeClr>
                    </a:solidFill>
                  </a:tcPr>
                </a:tc>
                <a:tc>
                  <a:txBody>
                    <a:bodyPr/>
                    <a:lstStyle/>
                    <a:p>
                      <a:pPr algn="l" fontAlgn="t"/>
                      <a:r>
                        <a:rPr lang="fr-FR" sz="1400" b="0" i="0" u="none" strike="noStrike" dirty="0">
                          <a:solidFill>
                            <a:schemeClr val="tx1"/>
                          </a:solidFill>
                          <a:effectLst/>
                          <a:latin typeface="+mn-lt"/>
                        </a:rPr>
                        <a:t>TS 23.401</a:t>
                      </a:r>
                      <a:br>
                        <a:rPr lang="fr-FR" sz="1400" b="0" i="0" u="none" strike="noStrike" dirty="0">
                          <a:solidFill>
                            <a:schemeClr val="tx1"/>
                          </a:solidFill>
                          <a:effectLst/>
                          <a:latin typeface="+mn-lt"/>
                        </a:rPr>
                      </a:br>
                      <a:r>
                        <a:rPr lang="fr-FR" sz="1400" b="0" i="0" u="none" strike="noStrike" dirty="0">
                          <a:solidFill>
                            <a:schemeClr val="tx1"/>
                          </a:solidFill>
                          <a:effectLst/>
                          <a:latin typeface="+mn-lt"/>
                        </a:rPr>
                        <a:t>CR 3470 </a:t>
                      </a:r>
                      <a:r>
                        <a:rPr lang="nb-NO" sz="1400" b="0" i="0" u="none" strike="noStrike" dirty="0">
                          <a:solidFill>
                            <a:schemeClr val="tx1"/>
                          </a:solidFill>
                          <a:effectLst/>
                          <a:latin typeface="+mn-lt"/>
                        </a:rPr>
                        <a:t>(SA2)</a:t>
                      </a:r>
                    </a:p>
                  </a:txBody>
                  <a:tcPr marL="9525" marR="9525" marT="9518" marB="0" anchor="ctr">
                    <a:solidFill>
                      <a:schemeClr val="tx2">
                        <a:lumMod val="20000"/>
                        <a:lumOff val="80000"/>
                      </a:schemeClr>
                    </a:solidFill>
                  </a:tcPr>
                </a:tc>
                <a:extLst>
                  <a:ext uri="{0D108BD9-81ED-4DB2-BD59-A6C34878D82A}">
                    <a16:rowId xmlns="" xmlns:a16="http://schemas.microsoft.com/office/drawing/2014/main" val="10004"/>
                  </a:ext>
                </a:extLst>
              </a:tr>
              <a:tr h="573112">
                <a:tc>
                  <a:txBody>
                    <a:bodyPr/>
                    <a:lstStyle/>
                    <a:p>
                      <a:pPr algn="l" fontAlgn="b"/>
                      <a:r>
                        <a:rPr lang="nb-NO" sz="1400" b="0" i="0" u="none" strike="noStrike" dirty="0">
                          <a:solidFill>
                            <a:schemeClr val="tx1"/>
                          </a:solidFill>
                          <a:effectLst/>
                          <a:latin typeface="+mn-lt"/>
                        </a:rPr>
                        <a:t>C1-188819 in CP-183066</a:t>
                      </a:r>
                    </a:p>
                  </a:txBody>
                  <a:tcPr marL="9525" marR="9525" marT="9518" marB="0" anchor="ctr">
                    <a:solidFill>
                      <a:schemeClr val="tx2">
                        <a:lumMod val="20000"/>
                        <a:lumOff val="80000"/>
                      </a:schemeClr>
                    </a:solidFill>
                  </a:tcPr>
                </a:tc>
                <a:tc>
                  <a:txBody>
                    <a:bodyPr/>
                    <a:lstStyle/>
                    <a:p>
                      <a:pPr algn="l" fontAlgn="t"/>
                      <a:r>
                        <a:rPr lang="en-US" sz="1400" b="0" i="0" u="none" strike="noStrike" dirty="0">
                          <a:solidFill>
                            <a:srgbClr val="000000"/>
                          </a:solidFill>
                          <a:effectLst/>
                          <a:latin typeface="+mn-lt"/>
                        </a:rPr>
                        <a:t>Correction for indicating 3GPP PS data off status</a:t>
                      </a:r>
                    </a:p>
                  </a:txBody>
                  <a:tcPr marL="9525" marR="9525" marT="9522" marB="0" anchor="ctr">
                    <a:solidFill>
                      <a:schemeClr val="tx2">
                        <a:lumMod val="20000"/>
                        <a:lumOff val="80000"/>
                      </a:schemeClr>
                    </a:solidFill>
                  </a:tcPr>
                </a:tc>
                <a:tc>
                  <a:txBody>
                    <a:bodyPr/>
                    <a:lstStyle/>
                    <a:p>
                      <a:pPr marL="0" marR="0" indent="0" algn="l" defTabSz="914400" rtl="0" eaLnBrk="1" fontAlgn="t" latinLnBrk="0" hangingPunct="1">
                        <a:lnSpc>
                          <a:spcPct val="100000"/>
                        </a:lnSpc>
                        <a:spcBef>
                          <a:spcPts val="0"/>
                        </a:spcBef>
                        <a:spcAft>
                          <a:spcPts val="0"/>
                        </a:spcAft>
                        <a:buClrTx/>
                        <a:buSzTx/>
                        <a:buFontTx/>
                        <a:buNone/>
                        <a:tabLst/>
                        <a:defRPr/>
                      </a:pPr>
                      <a:r>
                        <a:rPr lang="nb-NO" sz="1400" b="0" i="0" u="none" strike="noStrike" dirty="0">
                          <a:solidFill>
                            <a:schemeClr val="tx1"/>
                          </a:solidFill>
                          <a:effectLst/>
                          <a:latin typeface="+mn-lt"/>
                        </a:rPr>
                        <a:t>TS 24.301</a:t>
                      </a:r>
                      <a:br>
                        <a:rPr lang="nb-NO" sz="1400" b="0" i="0" u="none" strike="noStrike" dirty="0">
                          <a:solidFill>
                            <a:schemeClr val="tx1"/>
                          </a:solidFill>
                          <a:effectLst/>
                          <a:latin typeface="+mn-lt"/>
                        </a:rPr>
                      </a:br>
                      <a:r>
                        <a:rPr lang="nb-NO" sz="1400" b="0" i="0" u="none" strike="noStrike" dirty="0">
                          <a:solidFill>
                            <a:schemeClr val="tx1"/>
                          </a:solidFill>
                          <a:effectLst/>
                          <a:latin typeface="+mn-lt"/>
                        </a:rPr>
                        <a:t>CR 3127</a:t>
                      </a:r>
                    </a:p>
                  </a:txBody>
                  <a:tcPr marL="9525" marR="9525" marT="9518" marB="0" anchor="ctr">
                    <a:solidFill>
                      <a:schemeClr val="tx2">
                        <a:lumMod val="20000"/>
                        <a:lumOff val="80000"/>
                      </a:schemeClr>
                    </a:solidFill>
                  </a:tcPr>
                </a:tc>
                <a:tc>
                  <a:txBody>
                    <a:bodyPr/>
                    <a:lstStyle/>
                    <a:p>
                      <a:pPr algn="l" fontAlgn="t"/>
                      <a:r>
                        <a:rPr lang="fr-FR" sz="1400" b="0" i="0" u="none" strike="noStrike" dirty="0">
                          <a:solidFill>
                            <a:schemeClr val="tx1"/>
                          </a:solidFill>
                          <a:effectLst/>
                          <a:latin typeface="+mn-lt"/>
                        </a:rPr>
                        <a:t>TS 23.401</a:t>
                      </a:r>
                      <a:br>
                        <a:rPr lang="fr-FR" sz="1400" b="0" i="0" u="none" strike="noStrike" dirty="0">
                          <a:solidFill>
                            <a:schemeClr val="tx1"/>
                          </a:solidFill>
                          <a:effectLst/>
                          <a:latin typeface="+mn-lt"/>
                        </a:rPr>
                      </a:br>
                      <a:r>
                        <a:rPr lang="fr-FR" sz="1400" b="0" i="0" u="none" strike="noStrike" dirty="0">
                          <a:solidFill>
                            <a:schemeClr val="tx1"/>
                          </a:solidFill>
                          <a:effectLst/>
                          <a:latin typeface="+mn-lt"/>
                        </a:rPr>
                        <a:t>CR 3465 </a:t>
                      </a:r>
                      <a:r>
                        <a:rPr lang="nb-NO" sz="1400" b="0" i="0" u="none" strike="noStrike" dirty="0">
                          <a:solidFill>
                            <a:schemeClr val="tx1"/>
                          </a:solidFill>
                          <a:effectLst/>
                          <a:latin typeface="+mn-lt"/>
                        </a:rPr>
                        <a:t>(SA2)</a:t>
                      </a:r>
                    </a:p>
                  </a:txBody>
                  <a:tcPr marL="9525" marR="9525" marT="9518" marB="0" anchor="ctr">
                    <a:solidFill>
                      <a:schemeClr val="tx2">
                        <a:lumMod val="20000"/>
                        <a:lumOff val="80000"/>
                      </a:schemeClr>
                    </a:solidFill>
                  </a:tcPr>
                </a:tc>
                <a:extLst>
                  <a:ext uri="{0D108BD9-81ED-4DB2-BD59-A6C34878D82A}">
                    <a16:rowId xmlns="" xmlns:a16="http://schemas.microsoft.com/office/drawing/2014/main" val="2762283682"/>
                  </a:ext>
                </a:extLst>
              </a:tr>
              <a:tr h="573112">
                <a:tc>
                  <a:txBody>
                    <a:bodyPr/>
                    <a:lstStyle/>
                    <a:p>
                      <a:pPr algn="l" fontAlgn="b"/>
                      <a:r>
                        <a:rPr lang="nb-NO" sz="1400" b="0" i="0" u="none" strike="noStrike" dirty="0">
                          <a:solidFill>
                            <a:schemeClr val="tx1"/>
                          </a:solidFill>
                          <a:effectLst/>
                          <a:latin typeface="+mn-lt"/>
                        </a:rPr>
                        <a:t>C1-188820 in CP-183066</a:t>
                      </a:r>
                    </a:p>
                  </a:txBody>
                  <a:tcPr marL="9525" marR="9525" marT="9518" marB="0" anchor="ctr">
                    <a:solidFill>
                      <a:schemeClr val="tx2">
                        <a:lumMod val="20000"/>
                        <a:lumOff val="80000"/>
                      </a:schemeClr>
                    </a:solidFill>
                  </a:tcPr>
                </a:tc>
                <a:tc>
                  <a:txBody>
                    <a:bodyPr/>
                    <a:lstStyle/>
                    <a:p>
                      <a:pPr algn="l" fontAlgn="t"/>
                      <a:r>
                        <a:rPr lang="en-US" sz="1400" b="0" i="0" u="none" strike="noStrike" dirty="0">
                          <a:solidFill>
                            <a:srgbClr val="000000"/>
                          </a:solidFill>
                          <a:effectLst/>
                          <a:latin typeface="+mn-lt"/>
                        </a:rPr>
                        <a:t>Correction for indicating 3GPP PS data off status</a:t>
                      </a:r>
                    </a:p>
                  </a:txBody>
                  <a:tcPr marL="9525" marR="9525" marT="9522" marB="0" anchor="ctr">
                    <a:solidFill>
                      <a:schemeClr val="tx2">
                        <a:lumMod val="20000"/>
                        <a:lumOff val="80000"/>
                      </a:schemeClr>
                    </a:solidFill>
                  </a:tcPr>
                </a:tc>
                <a:tc>
                  <a:txBody>
                    <a:bodyPr/>
                    <a:lstStyle/>
                    <a:p>
                      <a:pPr marL="0" marR="0" indent="0" algn="l" defTabSz="914400" rtl="0" eaLnBrk="1" fontAlgn="t" latinLnBrk="0" hangingPunct="1">
                        <a:lnSpc>
                          <a:spcPct val="100000"/>
                        </a:lnSpc>
                        <a:spcBef>
                          <a:spcPts val="0"/>
                        </a:spcBef>
                        <a:spcAft>
                          <a:spcPts val="0"/>
                        </a:spcAft>
                        <a:buClrTx/>
                        <a:buSzTx/>
                        <a:buFontTx/>
                        <a:buNone/>
                        <a:tabLst/>
                        <a:defRPr/>
                      </a:pPr>
                      <a:r>
                        <a:rPr lang="nb-NO" sz="1400" b="0" i="0" u="none" strike="noStrike" dirty="0">
                          <a:solidFill>
                            <a:schemeClr val="tx1"/>
                          </a:solidFill>
                          <a:effectLst/>
                          <a:latin typeface="+mn-lt"/>
                        </a:rPr>
                        <a:t>TS 24.301</a:t>
                      </a:r>
                      <a:br>
                        <a:rPr lang="nb-NO" sz="1400" b="0" i="0" u="none" strike="noStrike" dirty="0">
                          <a:solidFill>
                            <a:schemeClr val="tx1"/>
                          </a:solidFill>
                          <a:effectLst/>
                          <a:latin typeface="+mn-lt"/>
                        </a:rPr>
                      </a:br>
                      <a:r>
                        <a:rPr lang="nb-NO" sz="1400" b="0" i="0" u="none" strike="noStrike" dirty="0">
                          <a:solidFill>
                            <a:schemeClr val="tx1"/>
                          </a:solidFill>
                          <a:effectLst/>
                          <a:latin typeface="+mn-lt"/>
                        </a:rPr>
                        <a:t>CR 3128</a:t>
                      </a:r>
                    </a:p>
                  </a:txBody>
                  <a:tcPr marL="9525" marR="9525" marT="9518" marB="0" anchor="ctr">
                    <a:solidFill>
                      <a:schemeClr val="tx2">
                        <a:lumMod val="20000"/>
                        <a:lumOff val="80000"/>
                      </a:schemeClr>
                    </a:solidFill>
                  </a:tcPr>
                </a:tc>
                <a:tc>
                  <a:txBody>
                    <a:bodyPr/>
                    <a:lstStyle/>
                    <a:p>
                      <a:pPr algn="l" fontAlgn="t"/>
                      <a:r>
                        <a:rPr lang="fr-FR" sz="1400" b="0" i="0" u="none" strike="noStrike" dirty="0">
                          <a:solidFill>
                            <a:schemeClr val="tx1"/>
                          </a:solidFill>
                          <a:effectLst/>
                          <a:latin typeface="+mn-lt"/>
                        </a:rPr>
                        <a:t>TS 23.401</a:t>
                      </a:r>
                      <a:br>
                        <a:rPr lang="fr-FR" sz="1400" b="0" i="0" u="none" strike="noStrike" dirty="0">
                          <a:solidFill>
                            <a:schemeClr val="tx1"/>
                          </a:solidFill>
                          <a:effectLst/>
                          <a:latin typeface="+mn-lt"/>
                        </a:rPr>
                      </a:br>
                      <a:r>
                        <a:rPr lang="fr-FR" sz="1400" b="0" i="0" u="none" strike="noStrike" dirty="0">
                          <a:solidFill>
                            <a:schemeClr val="tx1"/>
                          </a:solidFill>
                          <a:effectLst/>
                          <a:latin typeface="+mn-lt"/>
                        </a:rPr>
                        <a:t>CR 3466 </a:t>
                      </a:r>
                      <a:r>
                        <a:rPr lang="nb-NO" sz="1400" b="0" i="0" u="none" strike="noStrike" dirty="0">
                          <a:solidFill>
                            <a:schemeClr val="tx1"/>
                          </a:solidFill>
                          <a:effectLst/>
                          <a:latin typeface="+mn-lt"/>
                        </a:rPr>
                        <a:t>(SA2)</a:t>
                      </a:r>
                    </a:p>
                  </a:txBody>
                  <a:tcPr marL="9525" marR="9525" marT="9518" marB="0" anchor="ctr">
                    <a:solidFill>
                      <a:schemeClr val="tx2">
                        <a:lumMod val="20000"/>
                        <a:lumOff val="80000"/>
                      </a:schemeClr>
                    </a:solidFill>
                  </a:tcPr>
                </a:tc>
                <a:extLst>
                  <a:ext uri="{0D108BD9-81ED-4DB2-BD59-A6C34878D82A}">
                    <a16:rowId xmlns="" xmlns:a16="http://schemas.microsoft.com/office/drawing/2014/main" val="4242373901"/>
                  </a:ext>
                </a:extLst>
              </a:tr>
              <a:tr h="573112">
                <a:tc>
                  <a:txBody>
                    <a:bodyPr/>
                    <a:lstStyle/>
                    <a:p>
                      <a:pPr algn="l" fontAlgn="b"/>
                      <a:r>
                        <a:rPr lang="nb-NO" sz="1400" b="0" i="0" u="none" strike="noStrike" dirty="0">
                          <a:solidFill>
                            <a:schemeClr val="tx1"/>
                          </a:solidFill>
                          <a:effectLst/>
                          <a:latin typeface="+mn-lt"/>
                        </a:rPr>
                        <a:t>C1-188821 in CP-183066</a:t>
                      </a:r>
                    </a:p>
                  </a:txBody>
                  <a:tcPr marL="9525" marR="9525" marT="9518" marB="0" anchor="ctr">
                    <a:solidFill>
                      <a:schemeClr val="tx2">
                        <a:lumMod val="20000"/>
                        <a:lumOff val="80000"/>
                      </a:schemeClr>
                    </a:solidFill>
                  </a:tcPr>
                </a:tc>
                <a:tc>
                  <a:txBody>
                    <a:bodyPr/>
                    <a:lstStyle/>
                    <a:p>
                      <a:pPr algn="l" fontAlgn="t"/>
                      <a:r>
                        <a:rPr lang="en-US" sz="1400" b="0" i="0" u="none" strike="noStrike" dirty="0">
                          <a:solidFill>
                            <a:srgbClr val="000000"/>
                          </a:solidFill>
                          <a:effectLst/>
                          <a:latin typeface="+mn-lt"/>
                        </a:rPr>
                        <a:t>Correction for indicating 3GPP PS data off status</a:t>
                      </a:r>
                    </a:p>
                  </a:txBody>
                  <a:tcPr marL="9525" marR="9525" marT="9522" marB="0" anchor="ctr">
                    <a:solidFill>
                      <a:schemeClr val="tx2">
                        <a:lumMod val="20000"/>
                        <a:lumOff val="80000"/>
                      </a:schemeClr>
                    </a:solidFill>
                  </a:tcPr>
                </a:tc>
                <a:tc>
                  <a:txBody>
                    <a:bodyPr/>
                    <a:lstStyle/>
                    <a:p>
                      <a:pPr marL="0" marR="0" indent="0" algn="l" defTabSz="914400" rtl="0" eaLnBrk="1" fontAlgn="t" latinLnBrk="0" hangingPunct="1">
                        <a:lnSpc>
                          <a:spcPct val="100000"/>
                        </a:lnSpc>
                        <a:spcBef>
                          <a:spcPts val="0"/>
                        </a:spcBef>
                        <a:spcAft>
                          <a:spcPts val="0"/>
                        </a:spcAft>
                        <a:buClrTx/>
                        <a:buSzTx/>
                        <a:buFontTx/>
                        <a:buNone/>
                        <a:tabLst/>
                        <a:defRPr/>
                      </a:pPr>
                      <a:r>
                        <a:rPr lang="nb-NO" sz="1400" b="0" i="0" u="none" strike="noStrike" dirty="0">
                          <a:solidFill>
                            <a:schemeClr val="tx1"/>
                          </a:solidFill>
                          <a:effectLst/>
                          <a:latin typeface="+mn-lt"/>
                        </a:rPr>
                        <a:t>TS 24.008</a:t>
                      </a:r>
                      <a:br>
                        <a:rPr lang="nb-NO" sz="1400" b="0" i="0" u="none" strike="noStrike" dirty="0">
                          <a:solidFill>
                            <a:schemeClr val="tx1"/>
                          </a:solidFill>
                          <a:effectLst/>
                          <a:latin typeface="+mn-lt"/>
                        </a:rPr>
                      </a:br>
                      <a:r>
                        <a:rPr lang="nb-NO" sz="1400" b="0" i="0" u="none" strike="noStrike" dirty="0">
                          <a:solidFill>
                            <a:schemeClr val="tx1"/>
                          </a:solidFill>
                          <a:effectLst/>
                          <a:latin typeface="+mn-lt"/>
                        </a:rPr>
                        <a:t>CR 3161</a:t>
                      </a:r>
                    </a:p>
                  </a:txBody>
                  <a:tcPr marL="9525" marR="9525" marT="9518" marB="0" anchor="ctr">
                    <a:solidFill>
                      <a:schemeClr val="tx2">
                        <a:lumMod val="20000"/>
                        <a:lumOff val="80000"/>
                      </a:schemeClr>
                    </a:solidFill>
                  </a:tcPr>
                </a:tc>
                <a:tc>
                  <a:txBody>
                    <a:bodyPr/>
                    <a:lstStyle/>
                    <a:p>
                      <a:pPr algn="l" fontAlgn="t"/>
                      <a:r>
                        <a:rPr lang="fr-FR" sz="1400" b="0" i="0" u="none" strike="noStrike" dirty="0">
                          <a:solidFill>
                            <a:schemeClr val="tx1"/>
                          </a:solidFill>
                          <a:effectLst/>
                          <a:latin typeface="+mn-lt"/>
                        </a:rPr>
                        <a:t>TS 23.060</a:t>
                      </a:r>
                      <a:br>
                        <a:rPr lang="fr-FR" sz="1400" b="0" i="0" u="none" strike="noStrike" dirty="0">
                          <a:solidFill>
                            <a:schemeClr val="tx1"/>
                          </a:solidFill>
                          <a:effectLst/>
                          <a:latin typeface="+mn-lt"/>
                        </a:rPr>
                      </a:br>
                      <a:r>
                        <a:rPr lang="fr-FR" sz="1400" b="0" i="0" u="none" strike="noStrike" dirty="0">
                          <a:solidFill>
                            <a:schemeClr val="tx1"/>
                          </a:solidFill>
                          <a:effectLst/>
                          <a:latin typeface="+mn-lt"/>
                        </a:rPr>
                        <a:t>CR 2043 </a:t>
                      </a:r>
                      <a:r>
                        <a:rPr lang="nb-NO" sz="1400" b="0" i="0" u="none" strike="noStrike" dirty="0">
                          <a:solidFill>
                            <a:schemeClr val="tx1"/>
                          </a:solidFill>
                          <a:effectLst/>
                          <a:latin typeface="+mn-lt"/>
                        </a:rPr>
                        <a:t>(SA2)</a:t>
                      </a:r>
                    </a:p>
                  </a:txBody>
                  <a:tcPr marL="9525" marR="9525" marT="9518" marB="0" anchor="ctr">
                    <a:solidFill>
                      <a:schemeClr val="tx2">
                        <a:lumMod val="20000"/>
                        <a:lumOff val="80000"/>
                      </a:schemeClr>
                    </a:solidFill>
                  </a:tcPr>
                </a:tc>
                <a:extLst>
                  <a:ext uri="{0D108BD9-81ED-4DB2-BD59-A6C34878D82A}">
                    <a16:rowId xmlns="" xmlns:a16="http://schemas.microsoft.com/office/drawing/2014/main" val="3335767393"/>
                  </a:ext>
                </a:extLst>
              </a:tr>
              <a:tr h="573112">
                <a:tc>
                  <a:txBody>
                    <a:bodyPr/>
                    <a:lstStyle/>
                    <a:p>
                      <a:pPr algn="l" fontAlgn="b"/>
                      <a:r>
                        <a:rPr lang="nb-NO" sz="1400" b="0" i="0" u="none" strike="noStrike" dirty="0">
                          <a:solidFill>
                            <a:schemeClr val="tx1"/>
                          </a:solidFill>
                          <a:effectLst/>
                          <a:latin typeface="+mn-lt"/>
                        </a:rPr>
                        <a:t>C1-188822 in CP-183066</a:t>
                      </a:r>
                    </a:p>
                  </a:txBody>
                  <a:tcPr marL="9525" marR="9525" marT="9518" marB="0" anchor="ctr">
                    <a:solidFill>
                      <a:schemeClr val="tx2">
                        <a:lumMod val="20000"/>
                        <a:lumOff val="80000"/>
                      </a:schemeClr>
                    </a:solidFill>
                  </a:tcPr>
                </a:tc>
                <a:tc>
                  <a:txBody>
                    <a:bodyPr/>
                    <a:lstStyle/>
                    <a:p>
                      <a:pPr algn="l" fontAlgn="t"/>
                      <a:r>
                        <a:rPr lang="en-US" sz="1400" b="0" i="0" u="none" strike="noStrike" dirty="0">
                          <a:solidFill>
                            <a:srgbClr val="000000"/>
                          </a:solidFill>
                          <a:effectLst/>
                          <a:latin typeface="+mn-lt"/>
                        </a:rPr>
                        <a:t>Correction for indicating 3GPP PS data off status</a:t>
                      </a:r>
                    </a:p>
                  </a:txBody>
                  <a:tcPr marL="9525" marR="9525" marT="9522" marB="0" anchor="ctr">
                    <a:solidFill>
                      <a:schemeClr val="tx2">
                        <a:lumMod val="20000"/>
                        <a:lumOff val="80000"/>
                      </a:schemeClr>
                    </a:solidFill>
                  </a:tcPr>
                </a:tc>
                <a:tc>
                  <a:txBody>
                    <a:bodyPr/>
                    <a:lstStyle/>
                    <a:p>
                      <a:pPr marL="0" marR="0" indent="0" algn="l" defTabSz="914400" rtl="0" eaLnBrk="1" fontAlgn="t" latinLnBrk="0" hangingPunct="1">
                        <a:lnSpc>
                          <a:spcPct val="100000"/>
                        </a:lnSpc>
                        <a:spcBef>
                          <a:spcPts val="0"/>
                        </a:spcBef>
                        <a:spcAft>
                          <a:spcPts val="0"/>
                        </a:spcAft>
                        <a:buClrTx/>
                        <a:buSzTx/>
                        <a:buFontTx/>
                        <a:buNone/>
                        <a:tabLst/>
                        <a:defRPr/>
                      </a:pPr>
                      <a:r>
                        <a:rPr lang="nb-NO" sz="1400" b="0" i="0" u="none" strike="noStrike" dirty="0">
                          <a:solidFill>
                            <a:schemeClr val="tx1"/>
                          </a:solidFill>
                          <a:effectLst/>
                          <a:latin typeface="+mn-lt"/>
                        </a:rPr>
                        <a:t>TS 24.008</a:t>
                      </a:r>
                      <a:br>
                        <a:rPr lang="nb-NO" sz="1400" b="0" i="0" u="none" strike="noStrike" dirty="0">
                          <a:solidFill>
                            <a:schemeClr val="tx1"/>
                          </a:solidFill>
                          <a:effectLst/>
                          <a:latin typeface="+mn-lt"/>
                        </a:rPr>
                      </a:br>
                      <a:r>
                        <a:rPr lang="nb-NO" sz="1400" b="0" i="0" u="none" strike="noStrike" dirty="0">
                          <a:solidFill>
                            <a:schemeClr val="tx1"/>
                          </a:solidFill>
                          <a:effectLst/>
                          <a:latin typeface="+mn-lt"/>
                        </a:rPr>
                        <a:t>CR 3162</a:t>
                      </a:r>
                    </a:p>
                  </a:txBody>
                  <a:tcPr marL="9525" marR="9525" marT="9518" marB="0" anchor="ctr">
                    <a:solidFill>
                      <a:schemeClr val="tx2">
                        <a:lumMod val="20000"/>
                        <a:lumOff val="80000"/>
                      </a:schemeClr>
                    </a:solidFill>
                  </a:tcPr>
                </a:tc>
                <a:tc>
                  <a:txBody>
                    <a:bodyPr/>
                    <a:lstStyle/>
                    <a:p>
                      <a:pPr algn="l" fontAlgn="t"/>
                      <a:r>
                        <a:rPr lang="fr-FR" sz="1400" b="0" i="0" u="none" strike="noStrike" dirty="0">
                          <a:solidFill>
                            <a:schemeClr val="tx1"/>
                          </a:solidFill>
                          <a:effectLst/>
                          <a:latin typeface="+mn-lt"/>
                        </a:rPr>
                        <a:t>TS 23.060</a:t>
                      </a:r>
                      <a:br>
                        <a:rPr lang="fr-FR" sz="1400" b="0" i="0" u="none" strike="noStrike" dirty="0">
                          <a:solidFill>
                            <a:schemeClr val="tx1"/>
                          </a:solidFill>
                          <a:effectLst/>
                          <a:latin typeface="+mn-lt"/>
                        </a:rPr>
                      </a:br>
                      <a:r>
                        <a:rPr lang="fr-FR" sz="1400" b="0" i="0" u="none" strike="noStrike" dirty="0">
                          <a:solidFill>
                            <a:schemeClr val="tx1"/>
                          </a:solidFill>
                          <a:effectLst/>
                          <a:latin typeface="+mn-lt"/>
                        </a:rPr>
                        <a:t>CR 2044 </a:t>
                      </a:r>
                      <a:r>
                        <a:rPr lang="nb-NO" sz="1400" b="0" i="0" u="none" strike="noStrike" dirty="0">
                          <a:solidFill>
                            <a:schemeClr val="tx1"/>
                          </a:solidFill>
                          <a:effectLst/>
                          <a:latin typeface="+mn-lt"/>
                        </a:rPr>
                        <a:t>(SA2)</a:t>
                      </a:r>
                    </a:p>
                  </a:txBody>
                  <a:tcPr marL="9525" marR="9525" marT="9518" marB="0" anchor="ctr">
                    <a:solidFill>
                      <a:schemeClr val="tx2">
                        <a:lumMod val="20000"/>
                        <a:lumOff val="80000"/>
                      </a:schemeClr>
                    </a:solidFill>
                  </a:tcPr>
                </a:tc>
                <a:extLst>
                  <a:ext uri="{0D108BD9-81ED-4DB2-BD59-A6C34878D82A}">
                    <a16:rowId xmlns="" xmlns:a16="http://schemas.microsoft.com/office/drawing/2014/main" val="10005"/>
                  </a:ext>
                </a:extLst>
              </a:tr>
            </a:tbl>
          </a:graphicData>
        </a:graphic>
      </p:graphicFrame>
    </p:spTree>
    <p:extLst>
      <p:ext uri="{BB962C8B-B14F-4D97-AF65-F5344CB8AC3E}">
        <p14:creationId xmlns:p14="http://schemas.microsoft.com/office/powerpoint/2010/main" val="340958798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a:extLst>
              <a:ext uri="{FF2B5EF4-FFF2-40B4-BE49-F238E27FC236}">
                <a16:creationId xmlns="" xmlns:a16="http://schemas.microsoft.com/office/drawing/2014/main" id="{578403D3-33D1-4500-A35F-2AFCA1CA6771}"/>
              </a:ext>
            </a:extLst>
          </p:cNvPr>
          <p:cNvSpPr>
            <a:spLocks noGrp="1"/>
          </p:cNvSpPr>
          <p:nvPr>
            <p:ph type="title"/>
          </p:nvPr>
        </p:nvSpPr>
        <p:spPr>
          <a:xfrm>
            <a:off x="503238" y="331788"/>
            <a:ext cx="7831137" cy="1143000"/>
          </a:xfrm>
        </p:spPr>
        <p:txBody>
          <a:bodyPr/>
          <a:lstStyle/>
          <a:p>
            <a:pPr algn="l"/>
            <a:r>
              <a:rPr lang="nb-NO" altLang="de-DE" sz="3000">
                <a:latin typeface="Arial" panose="020B0604020202020204" pitchFamily="34" charset="0"/>
                <a:cs typeface="Arial" panose="020B0604020202020204" pitchFamily="34" charset="0"/>
              </a:rPr>
              <a:t>CT1 CRs for non-CT cond’ approval 2/5</a:t>
            </a:r>
            <a:endParaRPr lang="en-US" altLang="de-DE" sz="3000">
              <a:latin typeface="Arial" panose="020B0604020202020204" pitchFamily="34" charset="0"/>
              <a:cs typeface="Arial" panose="020B0604020202020204" pitchFamily="34" charset="0"/>
            </a:endParaRPr>
          </a:p>
        </p:txBody>
      </p:sp>
      <p:sp>
        <p:nvSpPr>
          <p:cNvPr id="24579" name="Rectangle 1097">
            <a:extLst>
              <a:ext uri="{FF2B5EF4-FFF2-40B4-BE49-F238E27FC236}">
                <a16:creationId xmlns="" xmlns:a16="http://schemas.microsoft.com/office/drawing/2014/main" id="{A40B9086-D8A4-4F3E-8568-97908022A580}"/>
              </a:ext>
            </a:extLst>
          </p:cNvPr>
          <p:cNvSpPr>
            <a:spLocks noChangeArrowheads="1"/>
          </p:cNvSpPr>
          <p:nvPr/>
        </p:nvSpPr>
        <p:spPr bwMode="auto">
          <a:xfrm>
            <a:off x="0" y="-576263"/>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endParaRPr lang="de-DE" altLang="de-DE" sz="1800">
              <a:latin typeface="Arial" panose="020B0604020202020204" pitchFamily="34" charset="0"/>
            </a:endParaRPr>
          </a:p>
        </p:txBody>
      </p:sp>
      <p:sp>
        <p:nvSpPr>
          <p:cNvPr id="24580" name="Rectangle 1098">
            <a:extLst>
              <a:ext uri="{FF2B5EF4-FFF2-40B4-BE49-F238E27FC236}">
                <a16:creationId xmlns="" xmlns:a16="http://schemas.microsoft.com/office/drawing/2014/main" id="{1070B3F9-5070-41BF-8762-F42771FA7D05}"/>
              </a:ext>
            </a:extLst>
          </p:cNvPr>
          <p:cNvSpPr>
            <a:spLocks noChangeArrowheads="1"/>
          </p:cNvSpPr>
          <p:nvPr/>
        </p:nvSpPr>
        <p:spPr bwMode="auto">
          <a:xfrm>
            <a:off x="0" y="-576263"/>
            <a:ext cx="4143375" cy="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endParaRPr lang="de-DE" altLang="de-DE" sz="1000">
              <a:latin typeface="Arial" panose="020B0604020202020204" pitchFamily="34" charset="0"/>
            </a:endParaRPr>
          </a:p>
        </p:txBody>
      </p:sp>
      <p:sp>
        <p:nvSpPr>
          <p:cNvPr id="24581" name="Rectangle 1248">
            <a:extLst>
              <a:ext uri="{FF2B5EF4-FFF2-40B4-BE49-F238E27FC236}">
                <a16:creationId xmlns="" xmlns:a16="http://schemas.microsoft.com/office/drawing/2014/main" id="{58687D84-5B8A-49CC-910F-07DCBBFBA8CA}"/>
              </a:ext>
            </a:extLst>
          </p:cNvPr>
          <p:cNvSpPr>
            <a:spLocks noChangeArrowheads="1"/>
          </p:cNvSpPr>
          <p:nvPr/>
        </p:nvSpPr>
        <p:spPr bwMode="auto">
          <a:xfrm>
            <a:off x="0" y="7434263"/>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endParaRPr lang="de-DE" altLang="de-DE" sz="1800">
              <a:latin typeface="Arial" panose="020B0604020202020204" pitchFamily="34" charset="0"/>
            </a:endParaRPr>
          </a:p>
        </p:txBody>
      </p:sp>
      <p:sp>
        <p:nvSpPr>
          <p:cNvPr id="24582" name="Rectangle 1256">
            <a:extLst>
              <a:ext uri="{FF2B5EF4-FFF2-40B4-BE49-F238E27FC236}">
                <a16:creationId xmlns="" xmlns:a16="http://schemas.microsoft.com/office/drawing/2014/main" id="{CFC3007E-94A6-4141-BA72-496B75AD9EB7}"/>
              </a:ext>
            </a:extLst>
          </p:cNvPr>
          <p:cNvSpPr>
            <a:spLocks noChangeArrowheads="1"/>
          </p:cNvSpPr>
          <p:nvPr/>
        </p:nvSpPr>
        <p:spPr bwMode="auto">
          <a:xfrm>
            <a:off x="1147763" y="-576263"/>
            <a:ext cx="4143375" cy="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endParaRPr lang="de-DE" altLang="de-DE" sz="1000">
              <a:latin typeface="Arial" panose="020B0604020202020204" pitchFamily="34" charset="0"/>
            </a:endParaRPr>
          </a:p>
        </p:txBody>
      </p:sp>
      <p:sp>
        <p:nvSpPr>
          <p:cNvPr id="24583" name="Rectangle 1417">
            <a:extLst>
              <a:ext uri="{FF2B5EF4-FFF2-40B4-BE49-F238E27FC236}">
                <a16:creationId xmlns="" xmlns:a16="http://schemas.microsoft.com/office/drawing/2014/main" id="{02AC17F7-48DC-4B52-BCAE-1871461C4A16}"/>
              </a:ext>
            </a:extLst>
          </p:cNvPr>
          <p:cNvSpPr>
            <a:spLocks noChangeArrowheads="1"/>
          </p:cNvSpPr>
          <p:nvPr/>
        </p:nvSpPr>
        <p:spPr bwMode="auto">
          <a:xfrm>
            <a:off x="1147763" y="-576263"/>
            <a:ext cx="4143375" cy="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endParaRPr lang="de-DE" altLang="de-DE" sz="1000">
              <a:latin typeface="Arial" panose="020B0604020202020204" pitchFamily="34" charset="0"/>
            </a:endParaRPr>
          </a:p>
        </p:txBody>
      </p:sp>
      <p:graphicFrame>
        <p:nvGraphicFramePr>
          <p:cNvPr id="3" name="Table 2">
            <a:extLst>
              <a:ext uri="{FF2B5EF4-FFF2-40B4-BE49-F238E27FC236}">
                <a16:creationId xmlns="" xmlns:a16="http://schemas.microsoft.com/office/drawing/2014/main" id="{A7271A58-079F-4C01-B535-D34E58FCF3C7}"/>
              </a:ext>
            </a:extLst>
          </p:cNvPr>
          <p:cNvGraphicFramePr>
            <a:graphicFrameLocks noGrp="1"/>
          </p:cNvGraphicFramePr>
          <p:nvPr>
            <p:extLst>
              <p:ext uri="{D42A27DB-BD31-4B8C-83A1-F6EECF244321}">
                <p14:modId xmlns:p14="http://schemas.microsoft.com/office/powerpoint/2010/main" val="1610510490"/>
              </p:ext>
            </p:extLst>
          </p:nvPr>
        </p:nvGraphicFramePr>
        <p:xfrm>
          <a:off x="650875" y="1265238"/>
          <a:ext cx="7958138" cy="5163912"/>
        </p:xfrm>
        <a:graphic>
          <a:graphicData uri="http://schemas.openxmlformats.org/drawingml/2006/table">
            <a:tbl>
              <a:tblPr>
                <a:tableStyleId>{5C22544A-7EE6-4342-B048-85BDC9FD1C3A}</a:tableStyleId>
              </a:tblPr>
              <a:tblGrid>
                <a:gridCol w="1090243">
                  <a:extLst>
                    <a:ext uri="{9D8B030D-6E8A-4147-A177-3AD203B41FA5}">
                      <a16:colId xmlns="" xmlns:a16="http://schemas.microsoft.com/office/drawing/2014/main" val="20000"/>
                    </a:ext>
                  </a:extLst>
                </a:gridCol>
                <a:gridCol w="4484318">
                  <a:extLst>
                    <a:ext uri="{9D8B030D-6E8A-4147-A177-3AD203B41FA5}">
                      <a16:colId xmlns="" xmlns:a16="http://schemas.microsoft.com/office/drawing/2014/main" val="20001"/>
                    </a:ext>
                  </a:extLst>
                </a:gridCol>
                <a:gridCol w="1001312">
                  <a:extLst>
                    <a:ext uri="{9D8B030D-6E8A-4147-A177-3AD203B41FA5}">
                      <a16:colId xmlns="" xmlns:a16="http://schemas.microsoft.com/office/drawing/2014/main" val="20002"/>
                    </a:ext>
                  </a:extLst>
                </a:gridCol>
                <a:gridCol w="1382265">
                  <a:extLst>
                    <a:ext uri="{9D8B030D-6E8A-4147-A177-3AD203B41FA5}">
                      <a16:colId xmlns="" xmlns:a16="http://schemas.microsoft.com/office/drawing/2014/main" val="20003"/>
                    </a:ext>
                  </a:extLst>
                </a:gridCol>
              </a:tblGrid>
              <a:tr h="488751">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lang="en-GB" altLang="ko-KR" sz="1600" b="1" i="0" u="none" strike="noStrike" kern="1200" dirty="0" err="1">
                          <a:solidFill>
                            <a:srgbClr val="000000"/>
                          </a:solidFill>
                          <a:effectLst/>
                          <a:latin typeface="+mj-lt"/>
                          <a:ea typeface="+mn-ea"/>
                          <a:cs typeface="+mn-cs"/>
                        </a:rPr>
                        <a:t>Tdoc</a:t>
                      </a:r>
                      <a:endParaRPr lang="en-GB" altLang="ko-KR" sz="1600" b="1" i="0" u="none" strike="noStrike" kern="1200" dirty="0">
                        <a:solidFill>
                          <a:srgbClr val="000000"/>
                        </a:solidFill>
                        <a:effectLst/>
                        <a:latin typeface="+mj-lt"/>
                        <a:ea typeface="+mn-ea"/>
                        <a:cs typeface="+mn-cs"/>
                      </a:endParaRPr>
                    </a:p>
                  </a:txBody>
                  <a:tcPr marL="91444" marR="91444" marT="45668" marB="45668" anchor="ctr" horzOverflow="overflow">
                    <a:solidFill>
                      <a:schemeClr val="accent1"/>
                    </a:solid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ko-KR" sz="1600" b="1" i="0" u="none" strike="noStrike" cap="none" normalizeH="0" baseline="0" dirty="0">
                          <a:ln>
                            <a:noFill/>
                          </a:ln>
                          <a:solidFill>
                            <a:srgbClr val="000000"/>
                          </a:solidFill>
                          <a:effectLst/>
                          <a:latin typeface="+mj-lt"/>
                          <a:ea typeface="Batang" pitchFamily="18" charset="-127"/>
                        </a:rPr>
                        <a:t>Title</a:t>
                      </a:r>
                      <a:endParaRPr kumimoji="0" lang="en-GB" altLang="ko-KR" sz="1600" b="1" i="0" u="none" strike="noStrike" cap="none" normalizeH="0" baseline="0" dirty="0">
                        <a:ln>
                          <a:noFill/>
                        </a:ln>
                        <a:solidFill>
                          <a:schemeClr val="tx1"/>
                        </a:solidFill>
                        <a:effectLst/>
                        <a:latin typeface="+mj-lt"/>
                        <a:ea typeface="Gulim" pitchFamily="34" charset="-127"/>
                      </a:endParaRPr>
                    </a:p>
                  </a:txBody>
                  <a:tcPr marL="91444" marR="91444" marT="45668" marB="45668" anchor="ctr" horzOverflow="overflow">
                    <a:solidFill>
                      <a:schemeClr val="accent1"/>
                    </a:solid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ko-KR" sz="1600" b="1" i="0" u="none" strike="noStrike" cap="none" normalizeH="0" baseline="0" dirty="0">
                          <a:ln>
                            <a:noFill/>
                          </a:ln>
                          <a:solidFill>
                            <a:srgbClr val="000000"/>
                          </a:solidFill>
                          <a:effectLst/>
                          <a:latin typeface="+mj-lt"/>
                          <a:ea typeface="Batang" pitchFamily="18" charset="-127"/>
                        </a:rPr>
                        <a:t>Spec</a:t>
                      </a:r>
                      <a:endParaRPr kumimoji="0" lang="en-GB" altLang="ko-KR" sz="1600" b="1" i="0" u="none" strike="noStrike" cap="none" normalizeH="0" baseline="0" dirty="0">
                        <a:ln>
                          <a:noFill/>
                        </a:ln>
                        <a:solidFill>
                          <a:schemeClr val="tx1"/>
                        </a:solidFill>
                        <a:effectLst/>
                        <a:latin typeface="+mj-lt"/>
                        <a:ea typeface="Gulim" pitchFamily="34" charset="-127"/>
                      </a:endParaRPr>
                    </a:p>
                  </a:txBody>
                  <a:tcPr marL="91444" marR="91444" marT="45668" marB="45668" anchor="ctr" horzOverflow="overflow">
                    <a:solidFill>
                      <a:schemeClr val="accent1"/>
                    </a:solid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ko-KR" sz="1600" b="1" i="0" u="none" strike="noStrike" cap="none" normalizeH="0" baseline="0" dirty="0">
                          <a:ln>
                            <a:noFill/>
                          </a:ln>
                          <a:solidFill>
                            <a:srgbClr val="000000"/>
                          </a:solidFill>
                          <a:effectLst/>
                          <a:latin typeface="+mj-lt"/>
                          <a:ea typeface="Batang" pitchFamily="18" charset="-127"/>
                        </a:rPr>
                        <a:t>Dependency</a:t>
                      </a:r>
                      <a:endParaRPr kumimoji="0" lang="en-GB" altLang="ko-KR" sz="1600" b="1" i="0" u="none" strike="noStrike" cap="none" normalizeH="0" baseline="0" dirty="0">
                        <a:ln>
                          <a:noFill/>
                        </a:ln>
                        <a:solidFill>
                          <a:schemeClr val="tx1"/>
                        </a:solidFill>
                        <a:effectLst/>
                        <a:latin typeface="+mj-lt"/>
                        <a:ea typeface="Gulim" pitchFamily="34" charset="-127"/>
                      </a:endParaRPr>
                    </a:p>
                  </a:txBody>
                  <a:tcPr marL="91444" marR="91444" marT="45668" marB="45668" anchor="ctr" horzOverflow="overflow">
                    <a:solidFill>
                      <a:schemeClr val="accent1"/>
                    </a:solidFill>
                  </a:tcPr>
                </a:tc>
                <a:extLst>
                  <a:ext uri="{0D108BD9-81ED-4DB2-BD59-A6C34878D82A}">
                    <a16:rowId xmlns="" xmlns:a16="http://schemas.microsoft.com/office/drawing/2014/main" val="10000"/>
                  </a:ext>
                </a:extLst>
              </a:tr>
              <a:tr h="573112">
                <a:tc>
                  <a:txBody>
                    <a:bodyPr/>
                    <a:lstStyle/>
                    <a:p>
                      <a:pPr algn="l" fontAlgn="b"/>
                      <a:r>
                        <a:rPr lang="nb-NO" sz="1400" b="0" i="0" u="none" strike="noStrike" dirty="0">
                          <a:solidFill>
                            <a:schemeClr val="tx1"/>
                          </a:solidFill>
                          <a:effectLst/>
                          <a:latin typeface="+mn-lt"/>
                        </a:rPr>
                        <a:t>C1-188578 in CP-183028</a:t>
                      </a:r>
                    </a:p>
                  </a:txBody>
                  <a:tcPr marL="9525" marR="9525" marT="9518" marB="0" anchor="ctr">
                    <a:solidFill>
                      <a:schemeClr val="tx2">
                        <a:lumMod val="20000"/>
                        <a:lumOff val="80000"/>
                      </a:schemeClr>
                    </a:solidFill>
                  </a:tcPr>
                </a:tc>
                <a:tc>
                  <a:txBody>
                    <a:bodyPr/>
                    <a:lstStyle/>
                    <a:p>
                      <a:pPr algn="l" fontAlgn="t"/>
                      <a:r>
                        <a:rPr lang="en-US" sz="1400" b="0" i="0" u="none" strike="noStrike" dirty="0">
                          <a:solidFill>
                            <a:srgbClr val="000000"/>
                          </a:solidFill>
                          <a:effectLst/>
                          <a:latin typeface="+mn-lt"/>
                        </a:rPr>
                        <a:t>GUMMEI mapped from 5G GUTI with indication at 5G interworking</a:t>
                      </a:r>
                    </a:p>
                  </a:txBody>
                  <a:tcPr marL="9525" marR="9525" marT="9522" marB="0" anchor="ctr">
                    <a:solidFill>
                      <a:schemeClr val="tx2">
                        <a:lumMod val="20000"/>
                        <a:lumOff val="80000"/>
                      </a:schemeClr>
                    </a:solidFill>
                  </a:tcPr>
                </a:tc>
                <a:tc>
                  <a:txBody>
                    <a:bodyPr/>
                    <a:lstStyle/>
                    <a:p>
                      <a:pPr marL="0" marR="0" indent="0" algn="l" defTabSz="914400" rtl="0" eaLnBrk="1" fontAlgn="t" latinLnBrk="0" hangingPunct="1">
                        <a:lnSpc>
                          <a:spcPct val="100000"/>
                        </a:lnSpc>
                        <a:spcBef>
                          <a:spcPts val="0"/>
                        </a:spcBef>
                        <a:spcAft>
                          <a:spcPts val="0"/>
                        </a:spcAft>
                        <a:buClrTx/>
                        <a:buSzTx/>
                        <a:buFontTx/>
                        <a:buNone/>
                        <a:tabLst/>
                        <a:defRPr/>
                      </a:pPr>
                      <a:r>
                        <a:rPr lang="nb-NO" sz="1400" b="0" i="0" u="none" strike="noStrike" dirty="0">
                          <a:solidFill>
                            <a:schemeClr val="tx1"/>
                          </a:solidFill>
                          <a:effectLst/>
                          <a:latin typeface="+mn-lt"/>
                        </a:rPr>
                        <a:t>TS 24.301</a:t>
                      </a:r>
                      <a:br>
                        <a:rPr lang="nb-NO" sz="1400" b="0" i="0" u="none" strike="noStrike" dirty="0">
                          <a:solidFill>
                            <a:schemeClr val="tx1"/>
                          </a:solidFill>
                          <a:effectLst/>
                          <a:latin typeface="+mn-lt"/>
                        </a:rPr>
                      </a:br>
                      <a:r>
                        <a:rPr lang="nb-NO" sz="1400" b="0" i="0" u="none" strike="noStrike" dirty="0">
                          <a:solidFill>
                            <a:schemeClr val="tx1"/>
                          </a:solidFill>
                          <a:effectLst/>
                          <a:latin typeface="+mn-lt"/>
                        </a:rPr>
                        <a:t>CR 3108</a:t>
                      </a:r>
                    </a:p>
                  </a:txBody>
                  <a:tcPr marL="9525" marR="9525" marT="9518" marB="0" anchor="ctr">
                    <a:solidFill>
                      <a:schemeClr val="tx2">
                        <a:lumMod val="20000"/>
                        <a:lumOff val="80000"/>
                      </a:schemeClr>
                    </a:solidFill>
                  </a:tcPr>
                </a:tc>
                <a:tc>
                  <a:txBody>
                    <a:bodyPr/>
                    <a:lstStyle/>
                    <a:p>
                      <a:pPr algn="l" fontAlgn="t"/>
                      <a:r>
                        <a:rPr lang="fr-FR" sz="1400" b="0" i="0" u="none" strike="noStrike" dirty="0">
                          <a:solidFill>
                            <a:schemeClr val="tx1"/>
                          </a:solidFill>
                          <a:effectLst/>
                          <a:latin typeface="+mn-lt"/>
                        </a:rPr>
                        <a:t>TS 36.331</a:t>
                      </a:r>
                      <a:br>
                        <a:rPr lang="fr-FR" sz="1400" b="0" i="0" u="none" strike="noStrike" dirty="0">
                          <a:solidFill>
                            <a:schemeClr val="tx1"/>
                          </a:solidFill>
                          <a:effectLst/>
                          <a:latin typeface="+mn-lt"/>
                        </a:rPr>
                      </a:br>
                      <a:r>
                        <a:rPr lang="fr-FR" sz="1400" b="0" i="0" u="none" strike="noStrike" dirty="0">
                          <a:solidFill>
                            <a:schemeClr val="tx1"/>
                          </a:solidFill>
                          <a:effectLst/>
                          <a:latin typeface="+mn-lt"/>
                        </a:rPr>
                        <a:t>CR 3592 </a:t>
                      </a:r>
                      <a:r>
                        <a:rPr lang="nb-NO" sz="1400" b="0" i="0" u="none" strike="noStrike" dirty="0">
                          <a:solidFill>
                            <a:schemeClr val="tx1"/>
                          </a:solidFill>
                          <a:effectLst/>
                          <a:latin typeface="+mn-lt"/>
                        </a:rPr>
                        <a:t>(RAN2)</a:t>
                      </a:r>
                    </a:p>
                  </a:txBody>
                  <a:tcPr marL="9525" marR="9525" marT="9518" marB="0" anchor="ctr">
                    <a:solidFill>
                      <a:schemeClr val="tx2">
                        <a:lumMod val="20000"/>
                        <a:lumOff val="80000"/>
                      </a:schemeClr>
                    </a:solidFill>
                  </a:tcPr>
                </a:tc>
                <a:extLst>
                  <a:ext uri="{0D108BD9-81ED-4DB2-BD59-A6C34878D82A}">
                    <a16:rowId xmlns="" xmlns:a16="http://schemas.microsoft.com/office/drawing/2014/main" val="10001"/>
                  </a:ext>
                </a:extLst>
              </a:tr>
              <a:tr h="573112">
                <a:tc>
                  <a:txBody>
                    <a:bodyPr/>
                    <a:lstStyle/>
                    <a:p>
                      <a:pPr algn="l" fontAlgn="b"/>
                      <a:r>
                        <a:rPr lang="nb-NO" sz="1400" b="0" i="0" u="none" strike="noStrike" dirty="0">
                          <a:solidFill>
                            <a:schemeClr val="tx1"/>
                          </a:solidFill>
                          <a:effectLst/>
                          <a:latin typeface="+mn-lt"/>
                        </a:rPr>
                        <a:t>C1-188268 in CP-183031</a:t>
                      </a:r>
                    </a:p>
                  </a:txBody>
                  <a:tcPr marL="9525" marR="9525" marT="9518" marB="0" anchor="ctr">
                    <a:solidFill>
                      <a:schemeClr val="tx2">
                        <a:lumMod val="20000"/>
                        <a:lumOff val="80000"/>
                      </a:schemeClr>
                    </a:solidFill>
                  </a:tcPr>
                </a:tc>
                <a:tc>
                  <a:txBody>
                    <a:bodyPr/>
                    <a:lstStyle/>
                    <a:p>
                      <a:pPr algn="l" fontAlgn="t"/>
                      <a:r>
                        <a:rPr lang="en-US" sz="1400" b="0" i="0" u="none" strike="noStrike" dirty="0">
                          <a:solidFill>
                            <a:srgbClr val="000000"/>
                          </a:solidFill>
                          <a:effectLst/>
                          <a:latin typeface="+mn-lt"/>
                        </a:rPr>
                        <a:t>Protection of EPS attach for 5GC interworking</a:t>
                      </a:r>
                    </a:p>
                  </a:txBody>
                  <a:tcPr marL="9525" marR="9525" marT="9522" marB="0" anchor="ctr">
                    <a:solidFill>
                      <a:schemeClr val="tx2">
                        <a:lumMod val="20000"/>
                        <a:lumOff val="80000"/>
                      </a:schemeClr>
                    </a:solidFill>
                  </a:tcPr>
                </a:tc>
                <a:tc>
                  <a:txBody>
                    <a:bodyPr/>
                    <a:lstStyle/>
                    <a:p>
                      <a:pPr marL="0" marR="0" indent="0" algn="l" defTabSz="914400" rtl="0" eaLnBrk="1" fontAlgn="t" latinLnBrk="0" hangingPunct="1">
                        <a:lnSpc>
                          <a:spcPct val="100000"/>
                        </a:lnSpc>
                        <a:spcBef>
                          <a:spcPts val="0"/>
                        </a:spcBef>
                        <a:spcAft>
                          <a:spcPts val="0"/>
                        </a:spcAft>
                        <a:buClrTx/>
                        <a:buSzTx/>
                        <a:buFontTx/>
                        <a:buNone/>
                        <a:tabLst/>
                        <a:defRPr/>
                      </a:pPr>
                      <a:r>
                        <a:rPr lang="nb-NO" sz="1400" b="0" i="0" u="none" strike="noStrike" dirty="0">
                          <a:solidFill>
                            <a:schemeClr val="tx1"/>
                          </a:solidFill>
                          <a:effectLst/>
                          <a:latin typeface="+mn-lt"/>
                        </a:rPr>
                        <a:t>TS 24.301</a:t>
                      </a:r>
                      <a:br>
                        <a:rPr lang="nb-NO" sz="1400" b="0" i="0" u="none" strike="noStrike" dirty="0">
                          <a:solidFill>
                            <a:schemeClr val="tx1"/>
                          </a:solidFill>
                          <a:effectLst/>
                          <a:latin typeface="+mn-lt"/>
                        </a:rPr>
                      </a:br>
                      <a:r>
                        <a:rPr lang="nb-NO" sz="1400" b="0" i="0" u="none" strike="noStrike" dirty="0">
                          <a:solidFill>
                            <a:schemeClr val="tx1"/>
                          </a:solidFill>
                          <a:effectLst/>
                          <a:latin typeface="+mn-lt"/>
                        </a:rPr>
                        <a:t>CR 3132</a:t>
                      </a:r>
                    </a:p>
                  </a:txBody>
                  <a:tcPr marL="9525" marR="9525" marT="9518" marB="0" anchor="ctr">
                    <a:solidFill>
                      <a:schemeClr val="tx2">
                        <a:lumMod val="20000"/>
                        <a:lumOff val="80000"/>
                      </a:schemeClr>
                    </a:solidFill>
                  </a:tcPr>
                </a:tc>
                <a:tc>
                  <a:txBody>
                    <a:bodyPr/>
                    <a:lstStyle/>
                    <a:p>
                      <a:pPr algn="l" fontAlgn="t"/>
                      <a:r>
                        <a:rPr lang="fr-FR" sz="1400" b="0" i="0" u="none" strike="noStrike" dirty="0">
                          <a:solidFill>
                            <a:schemeClr val="tx1"/>
                          </a:solidFill>
                          <a:effectLst/>
                          <a:latin typeface="+mn-lt"/>
                        </a:rPr>
                        <a:t>TS 23.502</a:t>
                      </a:r>
                      <a:br>
                        <a:rPr lang="fr-FR" sz="1400" b="0" i="0" u="none" strike="noStrike" dirty="0">
                          <a:solidFill>
                            <a:schemeClr val="tx1"/>
                          </a:solidFill>
                          <a:effectLst/>
                          <a:latin typeface="+mn-lt"/>
                        </a:rPr>
                      </a:br>
                      <a:r>
                        <a:rPr lang="fr-FR" sz="1400" b="0" i="0" u="none" strike="noStrike" dirty="0">
                          <a:solidFill>
                            <a:schemeClr val="tx1"/>
                          </a:solidFill>
                          <a:effectLst/>
                          <a:latin typeface="+mn-lt"/>
                        </a:rPr>
                        <a:t>CR 0775 </a:t>
                      </a:r>
                      <a:r>
                        <a:rPr lang="nb-NO" sz="1400" b="0" i="0" u="none" strike="noStrike" dirty="0">
                          <a:solidFill>
                            <a:schemeClr val="tx1"/>
                          </a:solidFill>
                          <a:effectLst/>
                          <a:latin typeface="+mn-lt"/>
                        </a:rPr>
                        <a:t>(SA2)</a:t>
                      </a:r>
                    </a:p>
                  </a:txBody>
                  <a:tcPr marL="9525" marR="9525" marT="9518" marB="0" anchor="ctr">
                    <a:solidFill>
                      <a:schemeClr val="tx2">
                        <a:lumMod val="20000"/>
                        <a:lumOff val="80000"/>
                      </a:schemeClr>
                    </a:solidFill>
                  </a:tcPr>
                </a:tc>
                <a:extLst>
                  <a:ext uri="{0D108BD9-81ED-4DB2-BD59-A6C34878D82A}">
                    <a16:rowId xmlns="" xmlns:a16="http://schemas.microsoft.com/office/drawing/2014/main" val="10002"/>
                  </a:ext>
                </a:extLst>
              </a:tr>
              <a:tr h="573112">
                <a:tc>
                  <a:txBody>
                    <a:bodyPr/>
                    <a:lstStyle/>
                    <a:p>
                      <a:pPr algn="l" fontAlgn="b"/>
                      <a:r>
                        <a:rPr lang="nb-NO" sz="1400" b="0" i="0" u="none" strike="noStrike" dirty="0">
                          <a:solidFill>
                            <a:schemeClr val="tx1"/>
                          </a:solidFill>
                          <a:effectLst/>
                          <a:latin typeface="+mn-lt"/>
                        </a:rPr>
                        <a:t>C1-188967 in CP-183032</a:t>
                      </a:r>
                    </a:p>
                  </a:txBody>
                  <a:tcPr marL="9525" marR="9525" marT="9518" marB="0" anchor="ctr">
                    <a:solidFill>
                      <a:schemeClr val="tx2">
                        <a:lumMod val="20000"/>
                        <a:lumOff val="80000"/>
                      </a:schemeClr>
                    </a:solidFill>
                  </a:tcPr>
                </a:tc>
                <a:tc>
                  <a:txBody>
                    <a:bodyPr/>
                    <a:lstStyle/>
                    <a:p>
                      <a:pPr algn="l" fontAlgn="t"/>
                      <a:r>
                        <a:rPr lang="en-US" sz="1400" b="0" i="0" u="none" strike="noStrike" dirty="0">
                          <a:solidFill>
                            <a:srgbClr val="000000"/>
                          </a:solidFill>
                          <a:effectLst/>
                          <a:latin typeface="+mn-lt"/>
                        </a:rPr>
                        <a:t>Operator-controlled inclusion of NSSAI in access stratum connection establishment</a:t>
                      </a:r>
                    </a:p>
                  </a:txBody>
                  <a:tcPr marL="9525" marR="9525" marT="9522" marB="0" anchor="ctr">
                    <a:solidFill>
                      <a:schemeClr val="tx2">
                        <a:lumMod val="20000"/>
                        <a:lumOff val="80000"/>
                      </a:schemeClr>
                    </a:solidFill>
                  </a:tcPr>
                </a:tc>
                <a:tc>
                  <a:txBody>
                    <a:bodyPr/>
                    <a:lstStyle/>
                    <a:p>
                      <a:pPr marL="0" marR="0" indent="0" algn="l" defTabSz="914400" rtl="0" eaLnBrk="1" fontAlgn="t" latinLnBrk="0" hangingPunct="1">
                        <a:lnSpc>
                          <a:spcPct val="100000"/>
                        </a:lnSpc>
                        <a:spcBef>
                          <a:spcPts val="0"/>
                        </a:spcBef>
                        <a:spcAft>
                          <a:spcPts val="0"/>
                        </a:spcAft>
                        <a:buClrTx/>
                        <a:buSzTx/>
                        <a:buFontTx/>
                        <a:buNone/>
                        <a:tabLst/>
                        <a:defRPr/>
                      </a:pPr>
                      <a:r>
                        <a:rPr lang="nb-NO" sz="1400" b="0" i="0" u="none" strike="noStrike" dirty="0">
                          <a:solidFill>
                            <a:schemeClr val="tx1"/>
                          </a:solidFill>
                          <a:effectLst/>
                          <a:latin typeface="+mn-lt"/>
                        </a:rPr>
                        <a:t>TS 24.501</a:t>
                      </a:r>
                      <a:br>
                        <a:rPr lang="nb-NO" sz="1400" b="0" i="0" u="none" strike="noStrike" dirty="0">
                          <a:solidFill>
                            <a:schemeClr val="tx1"/>
                          </a:solidFill>
                          <a:effectLst/>
                          <a:latin typeface="+mn-lt"/>
                        </a:rPr>
                      </a:br>
                      <a:r>
                        <a:rPr lang="nb-NO" sz="1400" b="0" i="0" u="none" strike="noStrike" dirty="0">
                          <a:solidFill>
                            <a:schemeClr val="tx1"/>
                          </a:solidFill>
                          <a:effectLst/>
                          <a:latin typeface="+mn-lt"/>
                        </a:rPr>
                        <a:t>CR 0315</a:t>
                      </a:r>
                    </a:p>
                  </a:txBody>
                  <a:tcPr marL="9525" marR="9525" marT="9518" marB="0" anchor="ctr">
                    <a:solidFill>
                      <a:schemeClr val="tx2">
                        <a:lumMod val="20000"/>
                        <a:lumOff val="80000"/>
                      </a:schemeClr>
                    </a:solidFill>
                  </a:tcPr>
                </a:tc>
                <a:tc>
                  <a:txBody>
                    <a:bodyPr/>
                    <a:lstStyle/>
                    <a:p>
                      <a:pPr algn="l" fontAlgn="t"/>
                      <a:r>
                        <a:rPr lang="fr-FR" sz="1400" b="0" i="0" u="none" strike="noStrike" dirty="0">
                          <a:solidFill>
                            <a:schemeClr val="tx1"/>
                          </a:solidFill>
                          <a:effectLst/>
                          <a:latin typeface="+mn-lt"/>
                        </a:rPr>
                        <a:t>TS 23.501</a:t>
                      </a:r>
                      <a:br>
                        <a:rPr lang="fr-FR" sz="1400" b="0" i="0" u="none" strike="noStrike" dirty="0">
                          <a:solidFill>
                            <a:schemeClr val="tx1"/>
                          </a:solidFill>
                          <a:effectLst/>
                          <a:latin typeface="+mn-lt"/>
                        </a:rPr>
                      </a:br>
                      <a:r>
                        <a:rPr lang="fr-FR" sz="1400" b="0" i="0" u="none" strike="noStrike" dirty="0">
                          <a:solidFill>
                            <a:schemeClr val="tx1"/>
                          </a:solidFill>
                          <a:effectLst/>
                          <a:latin typeface="+mn-lt"/>
                        </a:rPr>
                        <a:t>CR 0656 </a:t>
                      </a:r>
                      <a:r>
                        <a:rPr lang="nb-NO" sz="1400" b="0" i="0" u="none" strike="noStrike" dirty="0">
                          <a:solidFill>
                            <a:schemeClr val="tx1"/>
                          </a:solidFill>
                          <a:effectLst/>
                          <a:latin typeface="+mn-lt"/>
                        </a:rPr>
                        <a:t>(SA2)</a:t>
                      </a:r>
                    </a:p>
                  </a:txBody>
                  <a:tcPr marL="9525" marR="9525" marT="9518" marB="0" anchor="ctr">
                    <a:solidFill>
                      <a:schemeClr val="tx2">
                        <a:lumMod val="20000"/>
                        <a:lumOff val="80000"/>
                      </a:schemeClr>
                    </a:solidFill>
                  </a:tcPr>
                </a:tc>
                <a:extLst>
                  <a:ext uri="{0D108BD9-81ED-4DB2-BD59-A6C34878D82A}">
                    <a16:rowId xmlns="" xmlns:a16="http://schemas.microsoft.com/office/drawing/2014/main" val="10003"/>
                  </a:ext>
                </a:extLst>
              </a:tr>
              <a:tr h="573112">
                <a:tc>
                  <a:txBody>
                    <a:bodyPr/>
                    <a:lstStyle/>
                    <a:p>
                      <a:pPr algn="l" fontAlgn="b"/>
                      <a:r>
                        <a:rPr lang="nb-NO" sz="1400" b="0" i="0" u="none" strike="noStrike" dirty="0">
                          <a:solidFill>
                            <a:schemeClr val="tx1"/>
                          </a:solidFill>
                          <a:effectLst/>
                          <a:latin typeface="+mn-lt"/>
                        </a:rPr>
                        <a:t>C1-188892 in CP-183032</a:t>
                      </a:r>
                    </a:p>
                  </a:txBody>
                  <a:tcPr marL="9525" marR="9525" marT="9518" marB="0" anchor="ctr">
                    <a:solidFill>
                      <a:schemeClr val="tx2">
                        <a:lumMod val="20000"/>
                        <a:lumOff val="80000"/>
                      </a:schemeClr>
                    </a:solidFill>
                  </a:tcPr>
                </a:tc>
                <a:tc>
                  <a:txBody>
                    <a:bodyPr/>
                    <a:lstStyle/>
                    <a:p>
                      <a:pPr algn="l" fontAlgn="t"/>
                      <a:r>
                        <a:rPr lang="en-US" sz="1400" b="0" i="0" u="none" strike="noStrike" dirty="0">
                          <a:solidFill>
                            <a:srgbClr val="000000"/>
                          </a:solidFill>
                          <a:effectLst/>
                          <a:latin typeface="+mn-lt"/>
                        </a:rPr>
                        <a:t>Correction for maximum data rate per UE for integrity protection for DRBs for PDU sessions in non-3GPP </a:t>
                      </a:r>
                    </a:p>
                  </a:txBody>
                  <a:tcPr marL="9525" marR="9525" marT="9522" marB="0" anchor="ctr">
                    <a:solidFill>
                      <a:schemeClr val="tx2">
                        <a:lumMod val="20000"/>
                        <a:lumOff val="80000"/>
                      </a:schemeClr>
                    </a:solidFill>
                  </a:tcPr>
                </a:tc>
                <a:tc>
                  <a:txBody>
                    <a:bodyPr/>
                    <a:lstStyle/>
                    <a:p>
                      <a:pPr marL="0" marR="0" indent="0" algn="l" defTabSz="914400" rtl="0" eaLnBrk="1" fontAlgn="t" latinLnBrk="0" hangingPunct="1">
                        <a:lnSpc>
                          <a:spcPct val="100000"/>
                        </a:lnSpc>
                        <a:spcBef>
                          <a:spcPts val="0"/>
                        </a:spcBef>
                        <a:spcAft>
                          <a:spcPts val="0"/>
                        </a:spcAft>
                        <a:buClrTx/>
                        <a:buSzTx/>
                        <a:buFontTx/>
                        <a:buNone/>
                        <a:tabLst/>
                        <a:defRPr/>
                      </a:pPr>
                      <a:r>
                        <a:rPr lang="nb-NO" sz="1400" b="0" i="0" u="none" strike="noStrike" dirty="0">
                          <a:solidFill>
                            <a:schemeClr val="tx1"/>
                          </a:solidFill>
                          <a:effectLst/>
                          <a:latin typeface="+mn-lt"/>
                        </a:rPr>
                        <a:t>TS 24.501</a:t>
                      </a:r>
                      <a:br>
                        <a:rPr lang="nb-NO" sz="1400" b="0" i="0" u="none" strike="noStrike" dirty="0">
                          <a:solidFill>
                            <a:schemeClr val="tx1"/>
                          </a:solidFill>
                          <a:effectLst/>
                          <a:latin typeface="+mn-lt"/>
                        </a:rPr>
                      </a:br>
                      <a:r>
                        <a:rPr lang="nb-NO" sz="1400" b="0" i="0" u="none" strike="noStrike" dirty="0">
                          <a:solidFill>
                            <a:schemeClr val="tx1"/>
                          </a:solidFill>
                          <a:effectLst/>
                          <a:latin typeface="+mn-lt"/>
                        </a:rPr>
                        <a:t>CR 0371</a:t>
                      </a:r>
                    </a:p>
                  </a:txBody>
                  <a:tcPr marL="9525" marR="9525" marT="9518" marB="0" anchor="ctr">
                    <a:solidFill>
                      <a:schemeClr val="tx2">
                        <a:lumMod val="20000"/>
                        <a:lumOff val="80000"/>
                      </a:schemeClr>
                    </a:solidFill>
                  </a:tcPr>
                </a:tc>
                <a:tc>
                  <a:txBody>
                    <a:bodyPr/>
                    <a:lstStyle/>
                    <a:p>
                      <a:pPr algn="l" fontAlgn="t"/>
                      <a:r>
                        <a:rPr lang="fr-FR" sz="1400" b="0" i="0" u="none" strike="noStrike" dirty="0">
                          <a:solidFill>
                            <a:schemeClr val="tx1"/>
                          </a:solidFill>
                          <a:effectLst/>
                          <a:latin typeface="+mn-lt"/>
                        </a:rPr>
                        <a:t>TS 23.501</a:t>
                      </a:r>
                      <a:br>
                        <a:rPr lang="fr-FR" sz="1400" b="0" i="0" u="none" strike="noStrike" dirty="0">
                          <a:solidFill>
                            <a:schemeClr val="tx1"/>
                          </a:solidFill>
                          <a:effectLst/>
                          <a:latin typeface="+mn-lt"/>
                        </a:rPr>
                      </a:br>
                      <a:r>
                        <a:rPr lang="fr-FR" sz="1400" b="0" i="0" u="none" strike="noStrike" dirty="0">
                          <a:solidFill>
                            <a:schemeClr val="tx1"/>
                          </a:solidFill>
                          <a:effectLst/>
                          <a:latin typeface="+mn-lt"/>
                        </a:rPr>
                        <a:t>CR 0695 </a:t>
                      </a:r>
                      <a:r>
                        <a:rPr lang="nb-NO" sz="1400" b="0" i="0" u="none" strike="noStrike" dirty="0">
                          <a:solidFill>
                            <a:schemeClr val="tx1"/>
                          </a:solidFill>
                          <a:effectLst/>
                          <a:latin typeface="+mn-lt"/>
                        </a:rPr>
                        <a:t>(SA2)</a:t>
                      </a:r>
                    </a:p>
                  </a:txBody>
                  <a:tcPr marL="9525" marR="9525" marT="9518" marB="0" anchor="ctr">
                    <a:solidFill>
                      <a:schemeClr val="tx2">
                        <a:lumMod val="20000"/>
                        <a:lumOff val="80000"/>
                      </a:schemeClr>
                    </a:solidFill>
                  </a:tcPr>
                </a:tc>
                <a:extLst>
                  <a:ext uri="{0D108BD9-81ED-4DB2-BD59-A6C34878D82A}">
                    <a16:rowId xmlns="" xmlns:a16="http://schemas.microsoft.com/office/drawing/2014/main" val="10004"/>
                  </a:ext>
                </a:extLst>
              </a:tr>
              <a:tr h="573112">
                <a:tc>
                  <a:txBody>
                    <a:bodyPr/>
                    <a:lstStyle/>
                    <a:p>
                      <a:pPr algn="l" fontAlgn="b"/>
                      <a:r>
                        <a:rPr lang="nb-NO" sz="1400" b="0" i="0" u="none" strike="noStrike" dirty="0">
                          <a:solidFill>
                            <a:schemeClr val="tx1"/>
                          </a:solidFill>
                          <a:effectLst/>
                          <a:latin typeface="+mn-lt"/>
                        </a:rPr>
                        <a:t>C1-186826 in CP-183032</a:t>
                      </a:r>
                    </a:p>
                  </a:txBody>
                  <a:tcPr marL="9525" marR="9525" marT="9518" marB="0" anchor="ctr">
                    <a:solidFill>
                      <a:schemeClr val="tx2">
                        <a:lumMod val="20000"/>
                        <a:lumOff val="80000"/>
                      </a:schemeClr>
                    </a:solidFill>
                  </a:tcPr>
                </a:tc>
                <a:tc>
                  <a:txBody>
                    <a:bodyPr/>
                    <a:lstStyle/>
                    <a:p>
                      <a:pPr algn="l" fontAlgn="t"/>
                      <a:r>
                        <a:rPr lang="en-US" sz="1400" b="0" i="0" u="none" strike="noStrike" dirty="0">
                          <a:solidFill>
                            <a:srgbClr val="000000"/>
                          </a:solidFill>
                          <a:effectLst/>
                          <a:latin typeface="+mn-lt"/>
                        </a:rPr>
                        <a:t>Correction for 3GPP PS data off and non-IP user data packets</a:t>
                      </a:r>
                    </a:p>
                  </a:txBody>
                  <a:tcPr marL="9525" marR="9525" marT="9522" marB="0" anchor="ctr">
                    <a:solidFill>
                      <a:schemeClr val="tx2">
                        <a:lumMod val="20000"/>
                        <a:lumOff val="80000"/>
                      </a:schemeClr>
                    </a:solidFill>
                  </a:tcPr>
                </a:tc>
                <a:tc>
                  <a:txBody>
                    <a:bodyPr/>
                    <a:lstStyle/>
                    <a:p>
                      <a:pPr marL="0" marR="0" indent="0" algn="l" defTabSz="914400" rtl="0" eaLnBrk="1" fontAlgn="t" latinLnBrk="0" hangingPunct="1">
                        <a:lnSpc>
                          <a:spcPct val="100000"/>
                        </a:lnSpc>
                        <a:spcBef>
                          <a:spcPts val="0"/>
                        </a:spcBef>
                        <a:spcAft>
                          <a:spcPts val="0"/>
                        </a:spcAft>
                        <a:buClrTx/>
                        <a:buSzTx/>
                        <a:buFontTx/>
                        <a:buNone/>
                        <a:tabLst/>
                        <a:defRPr/>
                      </a:pPr>
                      <a:r>
                        <a:rPr lang="nb-NO" sz="1400" b="0" i="0" u="none" strike="noStrike" dirty="0">
                          <a:solidFill>
                            <a:schemeClr val="tx1"/>
                          </a:solidFill>
                          <a:effectLst/>
                          <a:latin typeface="+mn-lt"/>
                        </a:rPr>
                        <a:t>TS 24.501</a:t>
                      </a:r>
                      <a:br>
                        <a:rPr lang="nb-NO" sz="1400" b="0" i="0" u="none" strike="noStrike" dirty="0">
                          <a:solidFill>
                            <a:schemeClr val="tx1"/>
                          </a:solidFill>
                          <a:effectLst/>
                          <a:latin typeface="+mn-lt"/>
                        </a:rPr>
                      </a:br>
                      <a:r>
                        <a:rPr lang="nb-NO" sz="1400" b="0" i="0" u="none" strike="noStrike" dirty="0">
                          <a:solidFill>
                            <a:schemeClr val="tx1"/>
                          </a:solidFill>
                          <a:effectLst/>
                          <a:latin typeface="+mn-lt"/>
                        </a:rPr>
                        <a:t>CR 0372</a:t>
                      </a:r>
                    </a:p>
                  </a:txBody>
                  <a:tcPr marL="9525" marR="9525" marT="9518" marB="0" anchor="ctr">
                    <a:solidFill>
                      <a:schemeClr val="tx2">
                        <a:lumMod val="20000"/>
                        <a:lumOff val="80000"/>
                      </a:schemeClr>
                    </a:solidFill>
                  </a:tcPr>
                </a:tc>
                <a:tc>
                  <a:txBody>
                    <a:bodyPr/>
                    <a:lstStyle/>
                    <a:p>
                      <a:pPr algn="l" fontAlgn="t"/>
                      <a:r>
                        <a:rPr lang="fr-FR" sz="1400" b="0" i="0" u="none" strike="noStrike" dirty="0">
                          <a:solidFill>
                            <a:schemeClr val="tx1"/>
                          </a:solidFill>
                          <a:effectLst/>
                          <a:latin typeface="+mn-lt"/>
                        </a:rPr>
                        <a:t>TS 23.501</a:t>
                      </a:r>
                      <a:br>
                        <a:rPr lang="fr-FR" sz="1400" b="0" i="0" u="none" strike="noStrike" dirty="0">
                          <a:solidFill>
                            <a:schemeClr val="tx1"/>
                          </a:solidFill>
                          <a:effectLst/>
                          <a:latin typeface="+mn-lt"/>
                        </a:rPr>
                      </a:br>
                      <a:r>
                        <a:rPr lang="fr-FR" sz="1400" b="0" i="0" u="none" strike="noStrike" dirty="0">
                          <a:solidFill>
                            <a:schemeClr val="tx1"/>
                          </a:solidFill>
                          <a:effectLst/>
                          <a:latin typeface="+mn-lt"/>
                        </a:rPr>
                        <a:t>CR 0680 </a:t>
                      </a:r>
                      <a:r>
                        <a:rPr lang="nb-NO" sz="1400" b="0" i="0" u="none" strike="noStrike" dirty="0">
                          <a:solidFill>
                            <a:schemeClr val="tx1"/>
                          </a:solidFill>
                          <a:effectLst/>
                          <a:latin typeface="+mn-lt"/>
                        </a:rPr>
                        <a:t>(SA2)</a:t>
                      </a:r>
                    </a:p>
                  </a:txBody>
                  <a:tcPr marL="9525" marR="9525" marT="9518" marB="0" anchor="ctr">
                    <a:solidFill>
                      <a:schemeClr val="tx2">
                        <a:lumMod val="20000"/>
                        <a:lumOff val="80000"/>
                      </a:schemeClr>
                    </a:solidFill>
                  </a:tcPr>
                </a:tc>
                <a:extLst>
                  <a:ext uri="{0D108BD9-81ED-4DB2-BD59-A6C34878D82A}">
                    <a16:rowId xmlns="" xmlns:a16="http://schemas.microsoft.com/office/drawing/2014/main" val="2762283682"/>
                  </a:ext>
                </a:extLst>
              </a:tr>
              <a:tr h="573112">
                <a:tc>
                  <a:txBody>
                    <a:bodyPr/>
                    <a:lstStyle/>
                    <a:p>
                      <a:pPr algn="l" fontAlgn="b"/>
                      <a:r>
                        <a:rPr lang="nb-NO" sz="1400" b="0" i="0" u="none" strike="noStrike" dirty="0">
                          <a:solidFill>
                            <a:schemeClr val="tx1"/>
                          </a:solidFill>
                          <a:effectLst/>
                          <a:latin typeface="+mn-lt"/>
                        </a:rPr>
                        <a:t>C1-186641 in CP-183034</a:t>
                      </a:r>
                    </a:p>
                  </a:txBody>
                  <a:tcPr marL="9525" marR="9525" marT="9518" marB="0" anchor="ctr">
                    <a:solidFill>
                      <a:schemeClr val="tx2">
                        <a:lumMod val="20000"/>
                        <a:lumOff val="80000"/>
                      </a:schemeClr>
                    </a:solidFill>
                  </a:tcPr>
                </a:tc>
                <a:tc>
                  <a:txBody>
                    <a:bodyPr/>
                    <a:lstStyle/>
                    <a:p>
                      <a:pPr algn="l" fontAlgn="t"/>
                      <a:r>
                        <a:rPr lang="en-US" sz="1400" b="0" i="0" u="none" strike="noStrike" dirty="0">
                          <a:solidFill>
                            <a:srgbClr val="000000"/>
                          </a:solidFill>
                          <a:effectLst/>
                          <a:latin typeface="+mn-lt"/>
                        </a:rPr>
                        <a:t>Correction to trigger of the mobility and periodic registration update procedure</a:t>
                      </a:r>
                    </a:p>
                  </a:txBody>
                  <a:tcPr marL="9525" marR="9525" marT="9522" marB="0" anchor="ctr">
                    <a:solidFill>
                      <a:schemeClr val="tx2">
                        <a:lumMod val="20000"/>
                        <a:lumOff val="80000"/>
                      </a:schemeClr>
                    </a:solidFill>
                  </a:tcPr>
                </a:tc>
                <a:tc>
                  <a:txBody>
                    <a:bodyPr/>
                    <a:lstStyle/>
                    <a:p>
                      <a:pPr marL="0" marR="0" indent="0" algn="l" defTabSz="914400" rtl="0" eaLnBrk="1" fontAlgn="t" latinLnBrk="0" hangingPunct="1">
                        <a:lnSpc>
                          <a:spcPct val="100000"/>
                        </a:lnSpc>
                        <a:spcBef>
                          <a:spcPts val="0"/>
                        </a:spcBef>
                        <a:spcAft>
                          <a:spcPts val="0"/>
                        </a:spcAft>
                        <a:buClrTx/>
                        <a:buSzTx/>
                        <a:buFontTx/>
                        <a:buNone/>
                        <a:tabLst/>
                        <a:defRPr/>
                      </a:pPr>
                      <a:r>
                        <a:rPr lang="nb-NO" sz="1400" b="0" i="0" u="none" strike="noStrike" dirty="0">
                          <a:solidFill>
                            <a:schemeClr val="tx1"/>
                          </a:solidFill>
                          <a:effectLst/>
                          <a:latin typeface="+mn-lt"/>
                        </a:rPr>
                        <a:t>TS 24.501</a:t>
                      </a:r>
                      <a:br>
                        <a:rPr lang="nb-NO" sz="1400" b="0" i="0" u="none" strike="noStrike" dirty="0">
                          <a:solidFill>
                            <a:schemeClr val="tx1"/>
                          </a:solidFill>
                          <a:effectLst/>
                          <a:latin typeface="+mn-lt"/>
                        </a:rPr>
                      </a:br>
                      <a:r>
                        <a:rPr lang="nb-NO" sz="1400" b="0" i="0" u="none" strike="noStrike" dirty="0">
                          <a:solidFill>
                            <a:schemeClr val="tx1"/>
                          </a:solidFill>
                          <a:effectLst/>
                          <a:latin typeface="+mn-lt"/>
                        </a:rPr>
                        <a:t>CR 0443</a:t>
                      </a:r>
                    </a:p>
                  </a:txBody>
                  <a:tcPr marL="9525" marR="9525" marT="9518" marB="0" anchor="ctr">
                    <a:solidFill>
                      <a:schemeClr val="tx2">
                        <a:lumMod val="20000"/>
                        <a:lumOff val="80000"/>
                      </a:schemeClr>
                    </a:solidFill>
                  </a:tcPr>
                </a:tc>
                <a:tc>
                  <a:txBody>
                    <a:bodyPr/>
                    <a:lstStyle/>
                    <a:p>
                      <a:pPr algn="l" fontAlgn="t"/>
                      <a:r>
                        <a:rPr lang="fr-FR" sz="1400" b="0" i="0" u="none" strike="noStrike" dirty="0">
                          <a:solidFill>
                            <a:schemeClr val="tx1"/>
                          </a:solidFill>
                          <a:effectLst/>
                          <a:latin typeface="+mn-lt"/>
                        </a:rPr>
                        <a:t>TS 23.502</a:t>
                      </a:r>
                      <a:br>
                        <a:rPr lang="fr-FR" sz="1400" b="0" i="0" u="none" strike="noStrike" dirty="0">
                          <a:solidFill>
                            <a:schemeClr val="tx1"/>
                          </a:solidFill>
                          <a:effectLst/>
                          <a:latin typeface="+mn-lt"/>
                        </a:rPr>
                      </a:br>
                      <a:r>
                        <a:rPr lang="fr-FR" sz="1400" b="0" i="0" u="none" strike="noStrike" dirty="0">
                          <a:solidFill>
                            <a:schemeClr val="tx1"/>
                          </a:solidFill>
                          <a:effectLst/>
                          <a:latin typeface="+mn-lt"/>
                        </a:rPr>
                        <a:t>CR 0652 </a:t>
                      </a:r>
                      <a:r>
                        <a:rPr lang="nb-NO" sz="1400" b="0" i="0" u="none" strike="noStrike" dirty="0">
                          <a:solidFill>
                            <a:schemeClr val="tx1"/>
                          </a:solidFill>
                          <a:effectLst/>
                          <a:latin typeface="+mn-lt"/>
                        </a:rPr>
                        <a:t>(SA2)</a:t>
                      </a:r>
                    </a:p>
                  </a:txBody>
                  <a:tcPr marL="9525" marR="9525" marT="9518" marB="0" anchor="ctr">
                    <a:solidFill>
                      <a:schemeClr val="tx2">
                        <a:lumMod val="20000"/>
                        <a:lumOff val="80000"/>
                      </a:schemeClr>
                    </a:solidFill>
                  </a:tcPr>
                </a:tc>
                <a:extLst>
                  <a:ext uri="{0D108BD9-81ED-4DB2-BD59-A6C34878D82A}">
                    <a16:rowId xmlns="" xmlns:a16="http://schemas.microsoft.com/office/drawing/2014/main" val="4242373901"/>
                  </a:ext>
                </a:extLst>
              </a:tr>
              <a:tr h="573112">
                <a:tc>
                  <a:txBody>
                    <a:bodyPr/>
                    <a:lstStyle/>
                    <a:p>
                      <a:pPr algn="l" fontAlgn="b"/>
                      <a:r>
                        <a:rPr lang="nb-NO" sz="1400" b="0" i="0" u="none" strike="noStrike" dirty="0">
                          <a:solidFill>
                            <a:schemeClr val="tx1"/>
                          </a:solidFill>
                          <a:effectLst/>
                          <a:latin typeface="+mn-lt"/>
                        </a:rPr>
                        <a:t>C1-188933 in CP-183037</a:t>
                      </a:r>
                    </a:p>
                  </a:txBody>
                  <a:tcPr marL="9525" marR="9525" marT="9518" marB="0" anchor="ctr">
                    <a:solidFill>
                      <a:schemeClr val="tx2">
                        <a:lumMod val="20000"/>
                        <a:lumOff val="80000"/>
                      </a:schemeClr>
                    </a:solidFill>
                  </a:tcPr>
                </a:tc>
                <a:tc>
                  <a:txBody>
                    <a:bodyPr/>
                    <a:lstStyle/>
                    <a:p>
                      <a:pPr algn="l" fontAlgn="t"/>
                      <a:r>
                        <a:rPr lang="en-US" sz="1400" b="0" i="0" u="none" strike="noStrike" dirty="0">
                          <a:solidFill>
                            <a:srgbClr val="000000"/>
                          </a:solidFill>
                          <a:effectLst/>
                          <a:latin typeface="+mn-lt"/>
                        </a:rPr>
                        <a:t>Correction on reporting change of 3GPP PS data off UE status</a:t>
                      </a:r>
                    </a:p>
                  </a:txBody>
                  <a:tcPr marL="9525" marR="9525" marT="9522" marB="0" anchor="ctr">
                    <a:solidFill>
                      <a:schemeClr val="tx2">
                        <a:lumMod val="20000"/>
                        <a:lumOff val="80000"/>
                      </a:schemeClr>
                    </a:solidFill>
                  </a:tcPr>
                </a:tc>
                <a:tc>
                  <a:txBody>
                    <a:bodyPr/>
                    <a:lstStyle/>
                    <a:p>
                      <a:pPr marL="0" marR="0" indent="0" algn="l" defTabSz="914400" rtl="0" eaLnBrk="1" fontAlgn="t" latinLnBrk="0" hangingPunct="1">
                        <a:lnSpc>
                          <a:spcPct val="100000"/>
                        </a:lnSpc>
                        <a:spcBef>
                          <a:spcPts val="0"/>
                        </a:spcBef>
                        <a:spcAft>
                          <a:spcPts val="0"/>
                        </a:spcAft>
                        <a:buClrTx/>
                        <a:buSzTx/>
                        <a:buFontTx/>
                        <a:buNone/>
                        <a:tabLst/>
                        <a:defRPr/>
                      </a:pPr>
                      <a:r>
                        <a:rPr lang="nb-NO" sz="1400" b="0" i="0" u="none" strike="noStrike" dirty="0">
                          <a:solidFill>
                            <a:schemeClr val="tx1"/>
                          </a:solidFill>
                          <a:effectLst/>
                          <a:latin typeface="+mn-lt"/>
                        </a:rPr>
                        <a:t>TS 24.501</a:t>
                      </a:r>
                      <a:br>
                        <a:rPr lang="nb-NO" sz="1400" b="0" i="0" u="none" strike="noStrike" dirty="0">
                          <a:solidFill>
                            <a:schemeClr val="tx1"/>
                          </a:solidFill>
                          <a:effectLst/>
                          <a:latin typeface="+mn-lt"/>
                        </a:rPr>
                      </a:br>
                      <a:r>
                        <a:rPr lang="nb-NO" sz="1400" b="0" i="0" u="none" strike="noStrike" dirty="0">
                          <a:solidFill>
                            <a:schemeClr val="tx1"/>
                          </a:solidFill>
                          <a:effectLst/>
                          <a:latin typeface="+mn-lt"/>
                        </a:rPr>
                        <a:t>CR 0551</a:t>
                      </a:r>
                    </a:p>
                  </a:txBody>
                  <a:tcPr marL="9525" marR="9525" marT="9518" marB="0" anchor="ctr">
                    <a:solidFill>
                      <a:schemeClr val="tx2">
                        <a:lumMod val="20000"/>
                        <a:lumOff val="80000"/>
                      </a:schemeClr>
                    </a:solidFill>
                  </a:tcPr>
                </a:tc>
                <a:tc>
                  <a:txBody>
                    <a:bodyPr/>
                    <a:lstStyle/>
                    <a:p>
                      <a:pPr algn="l" fontAlgn="t"/>
                      <a:r>
                        <a:rPr lang="fr-FR" sz="1400" b="0" i="0" u="none" strike="noStrike" dirty="0">
                          <a:solidFill>
                            <a:schemeClr val="tx1"/>
                          </a:solidFill>
                          <a:effectLst/>
                          <a:latin typeface="+mn-lt"/>
                        </a:rPr>
                        <a:t>TS 23.501</a:t>
                      </a:r>
                      <a:br>
                        <a:rPr lang="fr-FR" sz="1400" b="0" i="0" u="none" strike="noStrike" dirty="0">
                          <a:solidFill>
                            <a:schemeClr val="tx1"/>
                          </a:solidFill>
                          <a:effectLst/>
                          <a:latin typeface="+mn-lt"/>
                        </a:rPr>
                      </a:br>
                      <a:r>
                        <a:rPr lang="fr-FR" sz="1400" b="0" i="0" u="none" strike="noStrike" dirty="0">
                          <a:solidFill>
                            <a:schemeClr val="tx1"/>
                          </a:solidFill>
                          <a:effectLst/>
                          <a:latin typeface="+mn-lt"/>
                        </a:rPr>
                        <a:t>CR 0628 </a:t>
                      </a:r>
                      <a:r>
                        <a:rPr lang="nb-NO" sz="1400" b="0" i="0" u="none" strike="noStrike" dirty="0">
                          <a:solidFill>
                            <a:schemeClr val="tx1"/>
                          </a:solidFill>
                          <a:effectLst/>
                          <a:latin typeface="+mn-lt"/>
                        </a:rPr>
                        <a:t>(SA2)</a:t>
                      </a:r>
                    </a:p>
                  </a:txBody>
                  <a:tcPr marL="9525" marR="9525" marT="9518" marB="0" anchor="ctr">
                    <a:solidFill>
                      <a:schemeClr val="tx2">
                        <a:lumMod val="20000"/>
                        <a:lumOff val="80000"/>
                      </a:schemeClr>
                    </a:solidFill>
                  </a:tcPr>
                </a:tc>
                <a:extLst>
                  <a:ext uri="{0D108BD9-81ED-4DB2-BD59-A6C34878D82A}">
                    <a16:rowId xmlns="" xmlns:a16="http://schemas.microsoft.com/office/drawing/2014/main" val="3335767393"/>
                  </a:ext>
                </a:extLst>
              </a:tr>
              <a:tr h="573112">
                <a:tc>
                  <a:txBody>
                    <a:bodyPr/>
                    <a:lstStyle/>
                    <a:p>
                      <a:pPr algn="l" fontAlgn="b"/>
                      <a:r>
                        <a:rPr lang="nb-NO" sz="1400" b="0" i="0" u="none" strike="noStrike" dirty="0">
                          <a:solidFill>
                            <a:schemeClr val="tx1"/>
                          </a:solidFill>
                          <a:effectLst/>
                          <a:latin typeface="+mn-lt"/>
                        </a:rPr>
                        <a:t>C1-188906 in CP-183037</a:t>
                      </a:r>
                    </a:p>
                  </a:txBody>
                  <a:tcPr marL="9525" marR="9525" marT="9518" marB="0" anchor="ctr">
                    <a:solidFill>
                      <a:schemeClr val="tx2">
                        <a:lumMod val="20000"/>
                        <a:lumOff val="80000"/>
                      </a:schemeClr>
                    </a:solidFill>
                  </a:tcPr>
                </a:tc>
                <a:tc>
                  <a:txBody>
                    <a:bodyPr/>
                    <a:lstStyle/>
                    <a:p>
                      <a:pPr algn="l" fontAlgn="t"/>
                      <a:r>
                        <a:rPr lang="en-US" sz="1400" b="0" i="0" u="none" strike="noStrike" dirty="0">
                          <a:solidFill>
                            <a:srgbClr val="000000"/>
                          </a:solidFill>
                          <a:effectLst/>
                          <a:latin typeface="+mn-lt"/>
                        </a:rPr>
                        <a:t>Correction for indicating 3GPP PS data off status</a:t>
                      </a:r>
                    </a:p>
                  </a:txBody>
                  <a:tcPr marL="9525" marR="9525" marT="9522" marB="0" anchor="ctr">
                    <a:solidFill>
                      <a:schemeClr val="tx2">
                        <a:lumMod val="20000"/>
                        <a:lumOff val="80000"/>
                      </a:schemeClr>
                    </a:solidFill>
                  </a:tcPr>
                </a:tc>
                <a:tc>
                  <a:txBody>
                    <a:bodyPr/>
                    <a:lstStyle/>
                    <a:p>
                      <a:pPr marL="0" marR="0" indent="0" algn="l" defTabSz="914400" rtl="0" eaLnBrk="1" fontAlgn="t" latinLnBrk="0" hangingPunct="1">
                        <a:lnSpc>
                          <a:spcPct val="100000"/>
                        </a:lnSpc>
                        <a:spcBef>
                          <a:spcPts val="0"/>
                        </a:spcBef>
                        <a:spcAft>
                          <a:spcPts val="0"/>
                        </a:spcAft>
                        <a:buClrTx/>
                        <a:buSzTx/>
                        <a:buFontTx/>
                        <a:buNone/>
                        <a:tabLst/>
                        <a:defRPr/>
                      </a:pPr>
                      <a:r>
                        <a:rPr lang="nb-NO" sz="1400" b="0" i="0" u="none" strike="noStrike" dirty="0">
                          <a:solidFill>
                            <a:schemeClr val="tx1"/>
                          </a:solidFill>
                          <a:effectLst/>
                          <a:latin typeface="+mn-lt"/>
                        </a:rPr>
                        <a:t>TS 24.501</a:t>
                      </a:r>
                      <a:br>
                        <a:rPr lang="nb-NO" sz="1400" b="0" i="0" u="none" strike="noStrike" dirty="0">
                          <a:solidFill>
                            <a:schemeClr val="tx1"/>
                          </a:solidFill>
                          <a:effectLst/>
                          <a:latin typeface="+mn-lt"/>
                        </a:rPr>
                      </a:br>
                      <a:r>
                        <a:rPr lang="nb-NO" sz="1400" b="0" i="0" u="none" strike="noStrike" dirty="0">
                          <a:solidFill>
                            <a:schemeClr val="tx1"/>
                          </a:solidFill>
                          <a:effectLst/>
                          <a:latin typeface="+mn-lt"/>
                        </a:rPr>
                        <a:t>CR 0578</a:t>
                      </a:r>
                    </a:p>
                  </a:txBody>
                  <a:tcPr marL="9525" marR="9525" marT="9518" marB="0" anchor="ctr">
                    <a:solidFill>
                      <a:schemeClr val="tx2">
                        <a:lumMod val="20000"/>
                        <a:lumOff val="80000"/>
                      </a:schemeClr>
                    </a:solidFill>
                  </a:tcPr>
                </a:tc>
                <a:tc>
                  <a:txBody>
                    <a:bodyPr/>
                    <a:lstStyle/>
                    <a:p>
                      <a:pPr algn="l" fontAlgn="t"/>
                      <a:r>
                        <a:rPr lang="fr-FR" sz="1400" b="0" i="0" u="none" strike="noStrike" dirty="0">
                          <a:solidFill>
                            <a:schemeClr val="tx1"/>
                          </a:solidFill>
                          <a:effectLst/>
                          <a:latin typeface="+mn-lt"/>
                        </a:rPr>
                        <a:t>TS 23.501</a:t>
                      </a:r>
                      <a:br>
                        <a:rPr lang="fr-FR" sz="1400" b="0" i="0" u="none" strike="noStrike" dirty="0">
                          <a:solidFill>
                            <a:schemeClr val="tx1"/>
                          </a:solidFill>
                          <a:effectLst/>
                          <a:latin typeface="+mn-lt"/>
                        </a:rPr>
                      </a:br>
                      <a:r>
                        <a:rPr lang="fr-FR" sz="1400" b="0" i="0" u="none" strike="noStrike" dirty="0">
                          <a:solidFill>
                            <a:schemeClr val="tx1"/>
                          </a:solidFill>
                          <a:effectLst/>
                          <a:latin typeface="+mn-lt"/>
                        </a:rPr>
                        <a:t>CR 0628 </a:t>
                      </a:r>
                      <a:r>
                        <a:rPr lang="nb-NO" sz="1400" b="0" i="0" u="none" strike="noStrike" dirty="0">
                          <a:solidFill>
                            <a:schemeClr val="tx1"/>
                          </a:solidFill>
                          <a:effectLst/>
                          <a:latin typeface="+mn-lt"/>
                        </a:rPr>
                        <a:t>(SA2)</a:t>
                      </a:r>
                    </a:p>
                  </a:txBody>
                  <a:tcPr marL="9525" marR="9525" marT="9518" marB="0" anchor="ctr">
                    <a:solidFill>
                      <a:schemeClr val="tx2">
                        <a:lumMod val="20000"/>
                        <a:lumOff val="80000"/>
                      </a:schemeClr>
                    </a:solidFill>
                  </a:tcPr>
                </a:tc>
                <a:extLst>
                  <a:ext uri="{0D108BD9-81ED-4DB2-BD59-A6C34878D82A}">
                    <a16:rowId xmlns="" xmlns:a16="http://schemas.microsoft.com/office/drawing/2014/main" val="10005"/>
                  </a:ext>
                </a:extLst>
              </a:tr>
            </a:tbl>
          </a:graphicData>
        </a:graphic>
      </p:graphicFrame>
    </p:spTree>
    <p:extLst>
      <p:ext uri="{BB962C8B-B14F-4D97-AF65-F5344CB8AC3E}">
        <p14:creationId xmlns:p14="http://schemas.microsoft.com/office/powerpoint/2010/main" val="239222772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a:extLst>
              <a:ext uri="{FF2B5EF4-FFF2-40B4-BE49-F238E27FC236}">
                <a16:creationId xmlns="" xmlns:a16="http://schemas.microsoft.com/office/drawing/2014/main" id="{558FFDB3-2334-40A6-B6E9-C853A0DF2002}"/>
              </a:ext>
            </a:extLst>
          </p:cNvPr>
          <p:cNvSpPr>
            <a:spLocks noGrp="1"/>
          </p:cNvSpPr>
          <p:nvPr>
            <p:ph type="title"/>
          </p:nvPr>
        </p:nvSpPr>
        <p:spPr>
          <a:xfrm>
            <a:off x="503238" y="331788"/>
            <a:ext cx="7831137" cy="1143000"/>
          </a:xfrm>
        </p:spPr>
        <p:txBody>
          <a:bodyPr/>
          <a:lstStyle/>
          <a:p>
            <a:pPr algn="l"/>
            <a:r>
              <a:rPr lang="nb-NO" altLang="de-DE" sz="3000">
                <a:latin typeface="Arial" panose="020B0604020202020204" pitchFamily="34" charset="0"/>
                <a:cs typeface="Arial" panose="020B0604020202020204" pitchFamily="34" charset="0"/>
              </a:rPr>
              <a:t>CT1 CRs for non-CT cond’ approval 3/5</a:t>
            </a:r>
            <a:endParaRPr lang="en-US" altLang="de-DE" sz="3000">
              <a:latin typeface="Arial" panose="020B0604020202020204" pitchFamily="34" charset="0"/>
              <a:cs typeface="Arial" panose="020B0604020202020204" pitchFamily="34" charset="0"/>
            </a:endParaRPr>
          </a:p>
        </p:txBody>
      </p:sp>
      <p:sp>
        <p:nvSpPr>
          <p:cNvPr id="25603" name="Rectangle 1097">
            <a:extLst>
              <a:ext uri="{FF2B5EF4-FFF2-40B4-BE49-F238E27FC236}">
                <a16:creationId xmlns="" xmlns:a16="http://schemas.microsoft.com/office/drawing/2014/main" id="{8BB339F5-B649-4230-BE36-285C25B55D1A}"/>
              </a:ext>
            </a:extLst>
          </p:cNvPr>
          <p:cNvSpPr>
            <a:spLocks noChangeArrowheads="1"/>
          </p:cNvSpPr>
          <p:nvPr/>
        </p:nvSpPr>
        <p:spPr bwMode="auto">
          <a:xfrm>
            <a:off x="0" y="-576263"/>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endParaRPr lang="de-DE" altLang="de-DE" sz="1800">
              <a:latin typeface="Arial" panose="020B0604020202020204" pitchFamily="34" charset="0"/>
            </a:endParaRPr>
          </a:p>
        </p:txBody>
      </p:sp>
      <p:sp>
        <p:nvSpPr>
          <p:cNvPr id="25604" name="Rectangle 1098">
            <a:extLst>
              <a:ext uri="{FF2B5EF4-FFF2-40B4-BE49-F238E27FC236}">
                <a16:creationId xmlns="" xmlns:a16="http://schemas.microsoft.com/office/drawing/2014/main" id="{A08A2E48-3C96-4487-83ED-CFCE9E2EB440}"/>
              </a:ext>
            </a:extLst>
          </p:cNvPr>
          <p:cNvSpPr>
            <a:spLocks noChangeArrowheads="1"/>
          </p:cNvSpPr>
          <p:nvPr/>
        </p:nvSpPr>
        <p:spPr bwMode="auto">
          <a:xfrm>
            <a:off x="0" y="-576263"/>
            <a:ext cx="4143375" cy="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endParaRPr lang="de-DE" altLang="de-DE" sz="1000">
              <a:latin typeface="Arial" panose="020B0604020202020204" pitchFamily="34" charset="0"/>
            </a:endParaRPr>
          </a:p>
        </p:txBody>
      </p:sp>
      <p:sp>
        <p:nvSpPr>
          <p:cNvPr id="25605" name="Rectangle 1248">
            <a:extLst>
              <a:ext uri="{FF2B5EF4-FFF2-40B4-BE49-F238E27FC236}">
                <a16:creationId xmlns="" xmlns:a16="http://schemas.microsoft.com/office/drawing/2014/main" id="{62F859A1-1BE9-41CC-8055-B3EB1DD27A21}"/>
              </a:ext>
            </a:extLst>
          </p:cNvPr>
          <p:cNvSpPr>
            <a:spLocks noChangeArrowheads="1"/>
          </p:cNvSpPr>
          <p:nvPr/>
        </p:nvSpPr>
        <p:spPr bwMode="auto">
          <a:xfrm>
            <a:off x="0" y="7434263"/>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endParaRPr lang="de-DE" altLang="de-DE" sz="1800">
              <a:latin typeface="Arial" panose="020B0604020202020204" pitchFamily="34" charset="0"/>
            </a:endParaRPr>
          </a:p>
        </p:txBody>
      </p:sp>
      <p:sp>
        <p:nvSpPr>
          <p:cNvPr id="25606" name="Rectangle 1256">
            <a:extLst>
              <a:ext uri="{FF2B5EF4-FFF2-40B4-BE49-F238E27FC236}">
                <a16:creationId xmlns="" xmlns:a16="http://schemas.microsoft.com/office/drawing/2014/main" id="{E654648D-D747-4503-9442-0CF9C2D65F11}"/>
              </a:ext>
            </a:extLst>
          </p:cNvPr>
          <p:cNvSpPr>
            <a:spLocks noChangeArrowheads="1"/>
          </p:cNvSpPr>
          <p:nvPr/>
        </p:nvSpPr>
        <p:spPr bwMode="auto">
          <a:xfrm>
            <a:off x="1147763" y="-576263"/>
            <a:ext cx="4143375" cy="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endParaRPr lang="de-DE" altLang="de-DE" sz="1000">
              <a:latin typeface="Arial" panose="020B0604020202020204" pitchFamily="34" charset="0"/>
            </a:endParaRPr>
          </a:p>
        </p:txBody>
      </p:sp>
      <p:sp>
        <p:nvSpPr>
          <p:cNvPr id="25607" name="Rectangle 1417">
            <a:extLst>
              <a:ext uri="{FF2B5EF4-FFF2-40B4-BE49-F238E27FC236}">
                <a16:creationId xmlns="" xmlns:a16="http://schemas.microsoft.com/office/drawing/2014/main" id="{B289C569-CA61-411A-B223-E7C0C640CD78}"/>
              </a:ext>
            </a:extLst>
          </p:cNvPr>
          <p:cNvSpPr>
            <a:spLocks noChangeArrowheads="1"/>
          </p:cNvSpPr>
          <p:nvPr/>
        </p:nvSpPr>
        <p:spPr bwMode="auto">
          <a:xfrm>
            <a:off x="1147763" y="-576263"/>
            <a:ext cx="4143375" cy="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endParaRPr lang="de-DE" altLang="de-DE" sz="1000">
              <a:latin typeface="Arial" panose="020B0604020202020204" pitchFamily="34" charset="0"/>
            </a:endParaRPr>
          </a:p>
        </p:txBody>
      </p:sp>
      <p:graphicFrame>
        <p:nvGraphicFramePr>
          <p:cNvPr id="3" name="Table 2">
            <a:extLst>
              <a:ext uri="{FF2B5EF4-FFF2-40B4-BE49-F238E27FC236}">
                <a16:creationId xmlns="" xmlns:a16="http://schemas.microsoft.com/office/drawing/2014/main" id="{A7271A58-079F-4C01-B535-D34E58FCF3C7}"/>
              </a:ext>
            </a:extLst>
          </p:cNvPr>
          <p:cNvGraphicFramePr>
            <a:graphicFrameLocks noGrp="1"/>
          </p:cNvGraphicFramePr>
          <p:nvPr>
            <p:extLst>
              <p:ext uri="{D42A27DB-BD31-4B8C-83A1-F6EECF244321}">
                <p14:modId xmlns:p14="http://schemas.microsoft.com/office/powerpoint/2010/main" val="1549829385"/>
              </p:ext>
            </p:extLst>
          </p:nvPr>
        </p:nvGraphicFramePr>
        <p:xfrm>
          <a:off x="650875" y="1265238"/>
          <a:ext cx="7958138" cy="5397252"/>
        </p:xfrm>
        <a:graphic>
          <a:graphicData uri="http://schemas.openxmlformats.org/drawingml/2006/table">
            <a:tbl>
              <a:tblPr>
                <a:tableStyleId>{5C22544A-7EE6-4342-B048-85BDC9FD1C3A}</a:tableStyleId>
              </a:tblPr>
              <a:tblGrid>
                <a:gridCol w="1065191">
                  <a:extLst>
                    <a:ext uri="{9D8B030D-6E8A-4147-A177-3AD203B41FA5}">
                      <a16:colId xmlns="" xmlns:a16="http://schemas.microsoft.com/office/drawing/2014/main" val="20000"/>
                    </a:ext>
                  </a:extLst>
                </a:gridCol>
                <a:gridCol w="4446739">
                  <a:extLst>
                    <a:ext uri="{9D8B030D-6E8A-4147-A177-3AD203B41FA5}">
                      <a16:colId xmlns="" xmlns:a16="http://schemas.microsoft.com/office/drawing/2014/main" val="20001"/>
                    </a:ext>
                  </a:extLst>
                </a:gridCol>
                <a:gridCol w="1063943">
                  <a:extLst>
                    <a:ext uri="{9D8B030D-6E8A-4147-A177-3AD203B41FA5}">
                      <a16:colId xmlns="" xmlns:a16="http://schemas.microsoft.com/office/drawing/2014/main" val="20002"/>
                    </a:ext>
                  </a:extLst>
                </a:gridCol>
                <a:gridCol w="1382265">
                  <a:extLst>
                    <a:ext uri="{9D8B030D-6E8A-4147-A177-3AD203B41FA5}">
                      <a16:colId xmlns="" xmlns:a16="http://schemas.microsoft.com/office/drawing/2014/main" val="20003"/>
                    </a:ext>
                  </a:extLst>
                </a:gridCol>
              </a:tblGrid>
              <a:tr h="488732">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lang="en-GB" altLang="ko-KR" sz="1600" b="1" i="0" u="none" strike="noStrike" kern="1200" dirty="0" err="1">
                          <a:solidFill>
                            <a:srgbClr val="000000"/>
                          </a:solidFill>
                          <a:effectLst/>
                          <a:latin typeface="+mj-lt"/>
                          <a:ea typeface="+mn-ea"/>
                          <a:cs typeface="+mn-cs"/>
                        </a:rPr>
                        <a:t>Tdoc</a:t>
                      </a:r>
                      <a:endParaRPr lang="en-GB" altLang="ko-KR" sz="1600" b="1" i="0" u="none" strike="noStrike" kern="1200" dirty="0">
                        <a:solidFill>
                          <a:srgbClr val="000000"/>
                        </a:solidFill>
                        <a:effectLst/>
                        <a:latin typeface="+mj-lt"/>
                        <a:ea typeface="+mn-ea"/>
                        <a:cs typeface="+mn-cs"/>
                      </a:endParaRPr>
                    </a:p>
                  </a:txBody>
                  <a:tcPr marL="91444" marR="91444" marT="45666" marB="45666" anchor="ctr" horzOverflow="overflow">
                    <a:solidFill>
                      <a:schemeClr val="accent1"/>
                    </a:solid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ko-KR" sz="1600" b="1" i="0" u="none" strike="noStrike" cap="none" normalizeH="0" baseline="0" dirty="0">
                          <a:ln>
                            <a:noFill/>
                          </a:ln>
                          <a:solidFill>
                            <a:srgbClr val="000000"/>
                          </a:solidFill>
                          <a:effectLst/>
                          <a:latin typeface="+mj-lt"/>
                          <a:ea typeface="Batang" pitchFamily="18" charset="-127"/>
                        </a:rPr>
                        <a:t>Title</a:t>
                      </a:r>
                      <a:endParaRPr kumimoji="0" lang="en-GB" altLang="ko-KR" sz="1600" b="1" i="0" u="none" strike="noStrike" cap="none" normalizeH="0" baseline="0" dirty="0">
                        <a:ln>
                          <a:noFill/>
                        </a:ln>
                        <a:solidFill>
                          <a:schemeClr val="tx1"/>
                        </a:solidFill>
                        <a:effectLst/>
                        <a:latin typeface="+mj-lt"/>
                        <a:ea typeface="Gulim" pitchFamily="34" charset="-127"/>
                      </a:endParaRPr>
                    </a:p>
                  </a:txBody>
                  <a:tcPr marL="91444" marR="91444" marT="45666" marB="45666" anchor="ctr" horzOverflow="overflow">
                    <a:solidFill>
                      <a:schemeClr val="accent1"/>
                    </a:solid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ko-KR" sz="1600" b="1" i="0" u="none" strike="noStrike" cap="none" normalizeH="0" baseline="0" dirty="0">
                          <a:ln>
                            <a:noFill/>
                          </a:ln>
                          <a:solidFill>
                            <a:srgbClr val="000000"/>
                          </a:solidFill>
                          <a:effectLst/>
                          <a:latin typeface="+mj-lt"/>
                          <a:ea typeface="Batang" pitchFamily="18" charset="-127"/>
                        </a:rPr>
                        <a:t>Spec</a:t>
                      </a:r>
                      <a:endParaRPr kumimoji="0" lang="en-GB" altLang="ko-KR" sz="1600" b="1" i="0" u="none" strike="noStrike" cap="none" normalizeH="0" baseline="0" dirty="0">
                        <a:ln>
                          <a:noFill/>
                        </a:ln>
                        <a:solidFill>
                          <a:schemeClr val="tx1"/>
                        </a:solidFill>
                        <a:effectLst/>
                        <a:latin typeface="+mj-lt"/>
                        <a:ea typeface="Gulim" pitchFamily="34" charset="-127"/>
                      </a:endParaRPr>
                    </a:p>
                  </a:txBody>
                  <a:tcPr marL="91444" marR="91444" marT="45666" marB="45666" anchor="ctr" horzOverflow="overflow">
                    <a:solidFill>
                      <a:schemeClr val="accent1"/>
                    </a:solid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ko-KR" sz="1600" b="1" i="0" u="none" strike="noStrike" cap="none" normalizeH="0" baseline="0" dirty="0">
                          <a:ln>
                            <a:noFill/>
                          </a:ln>
                          <a:solidFill>
                            <a:srgbClr val="000000"/>
                          </a:solidFill>
                          <a:effectLst/>
                          <a:latin typeface="+mj-lt"/>
                          <a:ea typeface="Batang" pitchFamily="18" charset="-127"/>
                        </a:rPr>
                        <a:t>Dependency</a:t>
                      </a:r>
                      <a:endParaRPr kumimoji="0" lang="en-GB" altLang="ko-KR" sz="1600" b="1" i="0" u="none" strike="noStrike" cap="none" normalizeH="0" baseline="0" dirty="0">
                        <a:ln>
                          <a:noFill/>
                        </a:ln>
                        <a:solidFill>
                          <a:schemeClr val="tx1"/>
                        </a:solidFill>
                        <a:effectLst/>
                        <a:latin typeface="+mj-lt"/>
                        <a:ea typeface="Gulim" pitchFamily="34" charset="-127"/>
                      </a:endParaRPr>
                    </a:p>
                  </a:txBody>
                  <a:tcPr marL="91444" marR="91444" marT="45666" marB="45666" anchor="ctr" horzOverflow="overflow">
                    <a:solidFill>
                      <a:schemeClr val="accent1"/>
                    </a:solidFill>
                  </a:tcPr>
                </a:tc>
                <a:extLst>
                  <a:ext uri="{0D108BD9-81ED-4DB2-BD59-A6C34878D82A}">
                    <a16:rowId xmlns="" xmlns:a16="http://schemas.microsoft.com/office/drawing/2014/main" val="10000"/>
                  </a:ext>
                </a:extLst>
              </a:tr>
              <a:tr h="573091">
                <a:tc>
                  <a:txBody>
                    <a:bodyPr/>
                    <a:lstStyle/>
                    <a:p>
                      <a:pPr algn="l" fontAlgn="b"/>
                      <a:r>
                        <a:rPr lang="nb-NO" sz="1400" b="0" i="0" u="none" strike="noStrike" dirty="0">
                          <a:solidFill>
                            <a:schemeClr val="tx1"/>
                          </a:solidFill>
                          <a:effectLst/>
                          <a:latin typeface="+mn-lt"/>
                        </a:rPr>
                        <a:t>C1-188567 in CP-183037</a:t>
                      </a:r>
                    </a:p>
                  </a:txBody>
                  <a:tcPr marL="9525" marR="9525" marT="9518" marB="0" anchor="ctr">
                    <a:solidFill>
                      <a:schemeClr val="tx2">
                        <a:lumMod val="20000"/>
                        <a:lumOff val="80000"/>
                      </a:schemeClr>
                    </a:solidFill>
                  </a:tcPr>
                </a:tc>
                <a:tc>
                  <a:txBody>
                    <a:bodyPr/>
                    <a:lstStyle/>
                    <a:p>
                      <a:pPr algn="l" fontAlgn="t"/>
                      <a:r>
                        <a:rPr lang="en-US" sz="1400" b="0" i="0" u="none" strike="noStrike" dirty="0">
                          <a:solidFill>
                            <a:srgbClr val="000000"/>
                          </a:solidFill>
                          <a:effectLst/>
                          <a:latin typeface="+mn-lt"/>
                        </a:rPr>
                        <a:t>UPSIs in UE STATE INDICATION</a:t>
                      </a:r>
                    </a:p>
                  </a:txBody>
                  <a:tcPr marL="9525" marR="9525" marT="9522" marB="0" anchor="ctr">
                    <a:solidFill>
                      <a:schemeClr val="tx2">
                        <a:lumMod val="20000"/>
                        <a:lumOff val="80000"/>
                      </a:schemeClr>
                    </a:solidFill>
                  </a:tcPr>
                </a:tc>
                <a:tc>
                  <a:txBody>
                    <a:bodyPr/>
                    <a:lstStyle/>
                    <a:p>
                      <a:pPr marL="0" marR="0" indent="0" algn="l" defTabSz="914400" rtl="0" eaLnBrk="1" fontAlgn="t" latinLnBrk="0" hangingPunct="1">
                        <a:lnSpc>
                          <a:spcPct val="100000"/>
                        </a:lnSpc>
                        <a:spcBef>
                          <a:spcPts val="0"/>
                        </a:spcBef>
                        <a:spcAft>
                          <a:spcPts val="0"/>
                        </a:spcAft>
                        <a:buClrTx/>
                        <a:buSzTx/>
                        <a:buFontTx/>
                        <a:buNone/>
                        <a:tabLst/>
                        <a:defRPr/>
                      </a:pPr>
                      <a:r>
                        <a:rPr lang="nb-NO" sz="1400" b="0" i="0" u="none" strike="noStrike" dirty="0">
                          <a:solidFill>
                            <a:schemeClr val="tx1"/>
                          </a:solidFill>
                          <a:effectLst/>
                          <a:latin typeface="+mn-lt"/>
                        </a:rPr>
                        <a:t>TS 24.501</a:t>
                      </a:r>
                      <a:br>
                        <a:rPr lang="nb-NO" sz="1400" b="0" i="0" u="none" strike="noStrike" dirty="0">
                          <a:solidFill>
                            <a:schemeClr val="tx1"/>
                          </a:solidFill>
                          <a:effectLst/>
                          <a:latin typeface="+mn-lt"/>
                        </a:rPr>
                      </a:br>
                      <a:r>
                        <a:rPr lang="nb-NO" sz="1400" b="0" i="0" u="none" strike="noStrike" dirty="0">
                          <a:solidFill>
                            <a:schemeClr val="tx1"/>
                          </a:solidFill>
                          <a:effectLst/>
                          <a:latin typeface="+mn-lt"/>
                        </a:rPr>
                        <a:t>CR 0580</a:t>
                      </a:r>
                    </a:p>
                  </a:txBody>
                  <a:tcPr marL="9525" marR="9525" marT="9518" marB="0" anchor="ctr">
                    <a:solidFill>
                      <a:schemeClr val="tx2">
                        <a:lumMod val="20000"/>
                        <a:lumOff val="80000"/>
                      </a:schemeClr>
                    </a:solidFill>
                  </a:tcPr>
                </a:tc>
                <a:tc>
                  <a:txBody>
                    <a:bodyPr/>
                    <a:lstStyle/>
                    <a:p>
                      <a:pPr algn="l" fontAlgn="t"/>
                      <a:r>
                        <a:rPr lang="fr-FR" sz="1400" b="0" i="0" u="none" strike="noStrike" dirty="0">
                          <a:solidFill>
                            <a:schemeClr val="tx1"/>
                          </a:solidFill>
                          <a:effectLst/>
                          <a:latin typeface="+mn-lt"/>
                        </a:rPr>
                        <a:t>TS 23.503</a:t>
                      </a:r>
                      <a:br>
                        <a:rPr lang="fr-FR" sz="1400" b="0" i="0" u="none" strike="noStrike" dirty="0">
                          <a:solidFill>
                            <a:schemeClr val="tx1"/>
                          </a:solidFill>
                          <a:effectLst/>
                          <a:latin typeface="+mn-lt"/>
                        </a:rPr>
                      </a:br>
                      <a:r>
                        <a:rPr lang="fr-FR" sz="1400" b="0" i="0" u="none" strike="noStrike" dirty="0">
                          <a:solidFill>
                            <a:schemeClr val="tx1"/>
                          </a:solidFill>
                          <a:effectLst/>
                          <a:latin typeface="+mn-lt"/>
                        </a:rPr>
                        <a:t>CR 0166 </a:t>
                      </a:r>
                      <a:r>
                        <a:rPr lang="nb-NO" sz="1400" b="0" i="0" u="none" strike="noStrike" dirty="0">
                          <a:solidFill>
                            <a:schemeClr val="tx1"/>
                          </a:solidFill>
                          <a:effectLst/>
                          <a:latin typeface="+mn-lt"/>
                        </a:rPr>
                        <a:t>(SA2)</a:t>
                      </a:r>
                    </a:p>
                  </a:txBody>
                  <a:tcPr marL="9525" marR="9525" marT="9518" marB="0" anchor="ctr">
                    <a:solidFill>
                      <a:schemeClr val="tx2">
                        <a:lumMod val="20000"/>
                        <a:lumOff val="80000"/>
                      </a:schemeClr>
                    </a:solidFill>
                  </a:tcPr>
                </a:tc>
                <a:extLst>
                  <a:ext uri="{0D108BD9-81ED-4DB2-BD59-A6C34878D82A}">
                    <a16:rowId xmlns="" xmlns:a16="http://schemas.microsoft.com/office/drawing/2014/main" val="10001"/>
                  </a:ext>
                </a:extLst>
              </a:tr>
              <a:tr h="573091">
                <a:tc>
                  <a:txBody>
                    <a:bodyPr/>
                    <a:lstStyle/>
                    <a:p>
                      <a:pPr algn="l" fontAlgn="b"/>
                      <a:r>
                        <a:rPr lang="nb-NO" sz="1400" b="0" i="0" u="none" strike="noStrike" dirty="0">
                          <a:solidFill>
                            <a:schemeClr val="tx1"/>
                          </a:solidFill>
                          <a:effectLst/>
                          <a:latin typeface="+mn-lt"/>
                        </a:rPr>
                        <a:t>C1-188935 in CP-183038</a:t>
                      </a:r>
                    </a:p>
                  </a:txBody>
                  <a:tcPr marL="9525" marR="9525" marT="9518" marB="0" anchor="ctr">
                    <a:solidFill>
                      <a:schemeClr val="tx2">
                        <a:lumMod val="20000"/>
                        <a:lumOff val="80000"/>
                      </a:schemeClr>
                    </a:solidFill>
                  </a:tcPr>
                </a:tc>
                <a:tc>
                  <a:txBody>
                    <a:bodyPr/>
                    <a:lstStyle/>
                    <a:p>
                      <a:pPr algn="l" fontAlgn="t"/>
                      <a:r>
                        <a:rPr lang="en-US" sz="1400" b="0" i="0" u="none" strike="noStrike" dirty="0">
                          <a:solidFill>
                            <a:srgbClr val="000000"/>
                          </a:solidFill>
                          <a:effectLst/>
                          <a:latin typeface="+mn-lt"/>
                        </a:rPr>
                        <a:t>Clarifications on NAS level mobility management congestion control</a:t>
                      </a:r>
                    </a:p>
                  </a:txBody>
                  <a:tcPr marL="9525" marR="9525" marT="9522" marB="0" anchor="ctr">
                    <a:solidFill>
                      <a:schemeClr val="tx2">
                        <a:lumMod val="20000"/>
                        <a:lumOff val="80000"/>
                      </a:schemeClr>
                    </a:solidFill>
                  </a:tcPr>
                </a:tc>
                <a:tc>
                  <a:txBody>
                    <a:bodyPr/>
                    <a:lstStyle/>
                    <a:p>
                      <a:pPr marL="0" marR="0" indent="0" algn="l" defTabSz="914400" rtl="0" eaLnBrk="1" fontAlgn="t" latinLnBrk="0" hangingPunct="1">
                        <a:lnSpc>
                          <a:spcPct val="100000"/>
                        </a:lnSpc>
                        <a:spcBef>
                          <a:spcPts val="0"/>
                        </a:spcBef>
                        <a:spcAft>
                          <a:spcPts val="0"/>
                        </a:spcAft>
                        <a:buClrTx/>
                        <a:buSzTx/>
                        <a:buFontTx/>
                        <a:buNone/>
                        <a:tabLst/>
                        <a:defRPr/>
                      </a:pPr>
                      <a:r>
                        <a:rPr lang="nb-NO" sz="1400" b="0" i="0" u="none" strike="noStrike" dirty="0">
                          <a:solidFill>
                            <a:schemeClr val="tx1"/>
                          </a:solidFill>
                          <a:effectLst/>
                          <a:latin typeface="+mn-lt"/>
                        </a:rPr>
                        <a:t>TS 24.501</a:t>
                      </a:r>
                      <a:br>
                        <a:rPr lang="nb-NO" sz="1400" b="0" i="0" u="none" strike="noStrike" dirty="0">
                          <a:solidFill>
                            <a:schemeClr val="tx1"/>
                          </a:solidFill>
                          <a:effectLst/>
                          <a:latin typeface="+mn-lt"/>
                        </a:rPr>
                      </a:br>
                      <a:r>
                        <a:rPr lang="nb-NO" sz="1400" b="0" i="0" u="none" strike="noStrike" dirty="0">
                          <a:solidFill>
                            <a:schemeClr val="tx1"/>
                          </a:solidFill>
                          <a:effectLst/>
                          <a:latin typeface="+mn-lt"/>
                        </a:rPr>
                        <a:t>CR 0591</a:t>
                      </a:r>
                    </a:p>
                  </a:txBody>
                  <a:tcPr marL="9525" marR="9525" marT="9518" marB="0" anchor="ctr">
                    <a:solidFill>
                      <a:schemeClr val="tx2">
                        <a:lumMod val="20000"/>
                        <a:lumOff val="80000"/>
                      </a:schemeClr>
                    </a:solidFill>
                  </a:tcPr>
                </a:tc>
                <a:tc>
                  <a:txBody>
                    <a:bodyPr/>
                    <a:lstStyle/>
                    <a:p>
                      <a:pPr algn="l" fontAlgn="t"/>
                      <a:r>
                        <a:rPr lang="fr-FR" sz="1400" b="0" i="0" u="none" strike="noStrike" dirty="0">
                          <a:solidFill>
                            <a:schemeClr val="tx1"/>
                          </a:solidFill>
                          <a:effectLst/>
                          <a:latin typeface="+mn-lt"/>
                        </a:rPr>
                        <a:t>TS 23.501</a:t>
                      </a:r>
                      <a:br>
                        <a:rPr lang="fr-FR" sz="1400" b="0" i="0" u="none" strike="noStrike" dirty="0">
                          <a:solidFill>
                            <a:schemeClr val="tx1"/>
                          </a:solidFill>
                          <a:effectLst/>
                          <a:latin typeface="+mn-lt"/>
                        </a:rPr>
                      </a:br>
                      <a:r>
                        <a:rPr lang="fr-FR" sz="1400" b="0" i="0" u="none" strike="noStrike" dirty="0">
                          <a:solidFill>
                            <a:schemeClr val="tx1"/>
                          </a:solidFill>
                          <a:effectLst/>
                          <a:latin typeface="+mn-lt"/>
                        </a:rPr>
                        <a:t>CR 0683 (</a:t>
                      </a:r>
                      <a:r>
                        <a:rPr lang="nb-NO" sz="1400" b="0" i="0" u="none" strike="noStrike" dirty="0">
                          <a:solidFill>
                            <a:schemeClr val="tx1"/>
                          </a:solidFill>
                          <a:effectLst/>
                          <a:latin typeface="+mn-lt"/>
                        </a:rPr>
                        <a:t>SA2)</a:t>
                      </a:r>
                    </a:p>
                  </a:txBody>
                  <a:tcPr marL="9525" marR="9525" marT="9518" marB="0" anchor="ctr">
                    <a:solidFill>
                      <a:schemeClr val="tx2">
                        <a:lumMod val="20000"/>
                        <a:lumOff val="80000"/>
                      </a:schemeClr>
                    </a:solidFill>
                  </a:tcPr>
                </a:tc>
                <a:extLst>
                  <a:ext uri="{0D108BD9-81ED-4DB2-BD59-A6C34878D82A}">
                    <a16:rowId xmlns="" xmlns:a16="http://schemas.microsoft.com/office/drawing/2014/main" val="10002"/>
                  </a:ext>
                </a:extLst>
              </a:tr>
              <a:tr h="707292">
                <a:tc>
                  <a:txBody>
                    <a:bodyPr/>
                    <a:lstStyle/>
                    <a:p>
                      <a:pPr algn="l" fontAlgn="b"/>
                      <a:r>
                        <a:rPr lang="nb-NO" sz="1400" b="0" i="0" u="none" strike="noStrike" dirty="0">
                          <a:solidFill>
                            <a:schemeClr val="tx1"/>
                          </a:solidFill>
                          <a:effectLst/>
                          <a:latin typeface="+mn-lt"/>
                        </a:rPr>
                        <a:t>C1-188530 in CP-183038</a:t>
                      </a:r>
                    </a:p>
                  </a:txBody>
                  <a:tcPr marL="9525" marR="9525" marT="9518" marB="0" anchor="ctr">
                    <a:solidFill>
                      <a:schemeClr val="tx2">
                        <a:lumMod val="20000"/>
                        <a:lumOff val="80000"/>
                      </a:schemeClr>
                    </a:solidFill>
                  </a:tcPr>
                </a:tc>
                <a:tc>
                  <a:txBody>
                    <a:bodyPr/>
                    <a:lstStyle/>
                    <a:p>
                      <a:pPr algn="l" fontAlgn="t"/>
                      <a:r>
                        <a:rPr lang="en-US" sz="1400" b="0" i="0" u="none" strike="noStrike" dirty="0">
                          <a:solidFill>
                            <a:srgbClr val="000000"/>
                          </a:solidFill>
                          <a:effectLst/>
                          <a:latin typeface="+mn-lt"/>
                        </a:rPr>
                        <a:t>Handling of target CN type by NAS upon redirection to E-UTRA cell</a:t>
                      </a:r>
                    </a:p>
                  </a:txBody>
                  <a:tcPr marL="9525" marR="9525" marT="9522" marB="0" anchor="ctr">
                    <a:solidFill>
                      <a:schemeClr val="tx2">
                        <a:lumMod val="20000"/>
                        <a:lumOff val="80000"/>
                      </a:schemeClr>
                    </a:solidFill>
                  </a:tcPr>
                </a:tc>
                <a:tc>
                  <a:txBody>
                    <a:bodyPr/>
                    <a:lstStyle/>
                    <a:p>
                      <a:pPr marL="0" marR="0" indent="0" algn="l" defTabSz="914400" rtl="0" eaLnBrk="1" fontAlgn="t" latinLnBrk="0" hangingPunct="1">
                        <a:lnSpc>
                          <a:spcPct val="100000"/>
                        </a:lnSpc>
                        <a:spcBef>
                          <a:spcPts val="0"/>
                        </a:spcBef>
                        <a:spcAft>
                          <a:spcPts val="0"/>
                        </a:spcAft>
                        <a:buClrTx/>
                        <a:buSzTx/>
                        <a:buFontTx/>
                        <a:buNone/>
                        <a:tabLst/>
                        <a:defRPr/>
                      </a:pPr>
                      <a:r>
                        <a:rPr lang="nb-NO" sz="1400" b="0" i="0" u="none" strike="noStrike" dirty="0">
                          <a:solidFill>
                            <a:schemeClr val="tx1"/>
                          </a:solidFill>
                          <a:effectLst/>
                          <a:latin typeface="+mn-lt"/>
                        </a:rPr>
                        <a:t>TS 24.501</a:t>
                      </a:r>
                      <a:br>
                        <a:rPr lang="nb-NO" sz="1400" b="0" i="0" u="none" strike="noStrike" dirty="0">
                          <a:solidFill>
                            <a:schemeClr val="tx1"/>
                          </a:solidFill>
                          <a:effectLst/>
                          <a:latin typeface="+mn-lt"/>
                        </a:rPr>
                      </a:br>
                      <a:r>
                        <a:rPr lang="nb-NO" sz="1400" b="0" i="0" u="none" strike="noStrike" dirty="0">
                          <a:solidFill>
                            <a:schemeClr val="tx1"/>
                          </a:solidFill>
                          <a:effectLst/>
                          <a:latin typeface="+mn-lt"/>
                        </a:rPr>
                        <a:t>CR 0593</a:t>
                      </a:r>
                    </a:p>
                  </a:txBody>
                  <a:tcPr marL="9525" marR="9525" marT="9518" marB="0" anchor="ctr">
                    <a:solidFill>
                      <a:schemeClr val="tx2">
                        <a:lumMod val="20000"/>
                        <a:lumOff val="80000"/>
                      </a:schemeClr>
                    </a:solidFill>
                  </a:tcPr>
                </a:tc>
                <a:tc>
                  <a:txBody>
                    <a:bodyPr/>
                    <a:lstStyle/>
                    <a:p>
                      <a:pPr algn="l" fontAlgn="t"/>
                      <a:r>
                        <a:rPr lang="fr-FR" sz="1400" b="0" i="0" u="none" strike="noStrike" dirty="0">
                          <a:solidFill>
                            <a:schemeClr val="tx1"/>
                          </a:solidFill>
                          <a:effectLst/>
                          <a:latin typeface="+mn-lt"/>
                        </a:rPr>
                        <a:t>TS 36.331</a:t>
                      </a:r>
                      <a:br>
                        <a:rPr lang="fr-FR" sz="1400" b="0" i="0" u="none" strike="noStrike" dirty="0">
                          <a:solidFill>
                            <a:schemeClr val="tx1"/>
                          </a:solidFill>
                          <a:effectLst/>
                          <a:latin typeface="+mn-lt"/>
                        </a:rPr>
                      </a:br>
                      <a:r>
                        <a:rPr lang="fr-FR" sz="1400" b="0" i="0" u="none" strike="noStrike" dirty="0">
                          <a:solidFill>
                            <a:schemeClr val="tx1"/>
                          </a:solidFill>
                          <a:effectLst/>
                          <a:latin typeface="+mn-lt"/>
                        </a:rPr>
                        <a:t>CR 0683 (</a:t>
                      </a:r>
                      <a:r>
                        <a:rPr lang="nb-NO" sz="1400" b="0" i="0" u="none" strike="noStrike" dirty="0">
                          <a:solidFill>
                            <a:schemeClr val="tx1"/>
                          </a:solidFill>
                          <a:effectLst/>
                          <a:latin typeface="+mn-lt"/>
                        </a:rPr>
                        <a:t>RAN2)</a:t>
                      </a:r>
                    </a:p>
                  </a:txBody>
                  <a:tcPr marL="9525" marR="9525" marT="9518" marB="0" anchor="ctr">
                    <a:solidFill>
                      <a:schemeClr val="tx2">
                        <a:lumMod val="20000"/>
                        <a:lumOff val="80000"/>
                      </a:schemeClr>
                    </a:solidFill>
                  </a:tcPr>
                </a:tc>
                <a:extLst>
                  <a:ext uri="{0D108BD9-81ED-4DB2-BD59-A6C34878D82A}">
                    <a16:rowId xmlns="" xmlns:a16="http://schemas.microsoft.com/office/drawing/2014/main" val="10003"/>
                  </a:ext>
                </a:extLst>
              </a:tr>
              <a:tr h="862946">
                <a:tc>
                  <a:txBody>
                    <a:bodyPr/>
                    <a:lstStyle/>
                    <a:p>
                      <a:pPr algn="l" fontAlgn="b"/>
                      <a:r>
                        <a:rPr lang="nb-NO" sz="1400" b="0" i="0" u="none" strike="noStrike" dirty="0">
                          <a:solidFill>
                            <a:schemeClr val="tx1"/>
                          </a:solidFill>
                          <a:effectLst/>
                          <a:latin typeface="+mn-lt"/>
                        </a:rPr>
                        <a:t>C1-188946 in CP-183038</a:t>
                      </a:r>
                    </a:p>
                  </a:txBody>
                  <a:tcPr marL="9525" marR="9525" marT="9518" marB="0" anchor="ctr">
                    <a:solidFill>
                      <a:schemeClr val="tx2">
                        <a:lumMod val="20000"/>
                        <a:lumOff val="80000"/>
                      </a:schemeClr>
                    </a:solidFill>
                  </a:tcPr>
                </a:tc>
                <a:tc>
                  <a:txBody>
                    <a:bodyPr/>
                    <a:lstStyle/>
                    <a:p>
                      <a:pPr algn="l" fontAlgn="t"/>
                      <a:r>
                        <a:rPr lang="en-US" sz="1400" b="0" i="0" u="none" strike="noStrike" dirty="0">
                          <a:solidFill>
                            <a:srgbClr val="000000"/>
                          </a:solidFill>
                          <a:effectLst/>
                          <a:latin typeface="+mn-lt"/>
                        </a:rPr>
                        <a:t>Procedure for UDM-triggered UE parameters update</a:t>
                      </a:r>
                    </a:p>
                  </a:txBody>
                  <a:tcPr marL="9525" marR="9525" marT="9522" marB="0" anchor="ctr">
                    <a:solidFill>
                      <a:schemeClr val="tx2">
                        <a:lumMod val="20000"/>
                        <a:lumOff val="80000"/>
                      </a:schemeClr>
                    </a:solidFill>
                  </a:tcPr>
                </a:tc>
                <a:tc>
                  <a:txBody>
                    <a:bodyPr/>
                    <a:lstStyle/>
                    <a:p>
                      <a:pPr marL="0" marR="0" indent="0" algn="l" defTabSz="914400" rtl="0" eaLnBrk="1" fontAlgn="t" latinLnBrk="0" hangingPunct="1">
                        <a:lnSpc>
                          <a:spcPct val="100000"/>
                        </a:lnSpc>
                        <a:spcBef>
                          <a:spcPts val="0"/>
                        </a:spcBef>
                        <a:spcAft>
                          <a:spcPts val="0"/>
                        </a:spcAft>
                        <a:buClrTx/>
                        <a:buSzTx/>
                        <a:buFontTx/>
                        <a:buNone/>
                        <a:tabLst/>
                        <a:defRPr/>
                      </a:pPr>
                      <a:r>
                        <a:rPr lang="nb-NO" sz="1400" b="0" i="0" u="none" strike="noStrike" dirty="0">
                          <a:solidFill>
                            <a:schemeClr val="tx1"/>
                          </a:solidFill>
                          <a:effectLst/>
                          <a:latin typeface="+mn-lt"/>
                        </a:rPr>
                        <a:t>TS 24.501</a:t>
                      </a:r>
                      <a:br>
                        <a:rPr lang="nb-NO" sz="1400" b="0" i="0" u="none" strike="noStrike" dirty="0">
                          <a:solidFill>
                            <a:schemeClr val="tx1"/>
                          </a:solidFill>
                          <a:effectLst/>
                          <a:latin typeface="+mn-lt"/>
                        </a:rPr>
                      </a:br>
                      <a:r>
                        <a:rPr lang="nb-NO" sz="1400" b="0" i="0" u="none" strike="noStrike" dirty="0">
                          <a:solidFill>
                            <a:schemeClr val="tx1"/>
                          </a:solidFill>
                          <a:effectLst/>
                          <a:latin typeface="+mn-lt"/>
                        </a:rPr>
                        <a:t>CR 0594</a:t>
                      </a:r>
                    </a:p>
                  </a:txBody>
                  <a:tcPr marL="9525" marR="9525" marT="9518" marB="0" anchor="ctr">
                    <a:solidFill>
                      <a:schemeClr val="tx2">
                        <a:lumMod val="20000"/>
                        <a:lumOff val="80000"/>
                      </a:schemeClr>
                    </a:solidFill>
                  </a:tcPr>
                </a:tc>
                <a:tc>
                  <a:txBody>
                    <a:bodyPr/>
                    <a:lstStyle/>
                    <a:p>
                      <a:pPr algn="l" fontAlgn="t"/>
                      <a:r>
                        <a:rPr lang="fr-FR" sz="1400" b="0" i="0" u="none" strike="noStrike" dirty="0">
                          <a:solidFill>
                            <a:schemeClr val="tx1"/>
                          </a:solidFill>
                          <a:effectLst/>
                          <a:latin typeface="+mn-lt"/>
                        </a:rPr>
                        <a:t>TS 23.502</a:t>
                      </a:r>
                    </a:p>
                    <a:p>
                      <a:pPr algn="l" fontAlgn="t"/>
                      <a:r>
                        <a:rPr lang="fr-FR" sz="1400" b="0" i="0" u="none" strike="noStrike" dirty="0">
                          <a:solidFill>
                            <a:schemeClr val="tx1"/>
                          </a:solidFill>
                          <a:effectLst/>
                          <a:latin typeface="+mn-lt"/>
                        </a:rPr>
                        <a:t>CR 0730 (SA2)</a:t>
                      </a:r>
                    </a:p>
                    <a:p>
                      <a:pPr algn="l" fontAlgn="t"/>
                      <a:r>
                        <a:rPr lang="fr-FR" sz="1400" b="0" i="0" u="none" strike="noStrike" dirty="0">
                          <a:solidFill>
                            <a:schemeClr val="tx1"/>
                          </a:solidFill>
                          <a:effectLst/>
                          <a:latin typeface="+mn-lt"/>
                        </a:rPr>
                        <a:t>TS 33.501</a:t>
                      </a:r>
                    </a:p>
                    <a:p>
                      <a:pPr algn="l" fontAlgn="t"/>
                      <a:r>
                        <a:rPr lang="fr-FR" sz="1400" b="0" i="0" u="none" strike="noStrike" dirty="0">
                          <a:solidFill>
                            <a:schemeClr val="tx1"/>
                          </a:solidFill>
                          <a:effectLst/>
                          <a:latin typeface="+mn-lt"/>
                        </a:rPr>
                        <a:t>CR 0484 (SA3)</a:t>
                      </a:r>
                      <a:endParaRPr lang="nb-NO" sz="1400" b="0" i="0" u="none" strike="noStrike" dirty="0">
                        <a:solidFill>
                          <a:schemeClr val="tx1"/>
                        </a:solidFill>
                        <a:effectLst/>
                        <a:latin typeface="+mn-lt"/>
                      </a:endParaRPr>
                    </a:p>
                  </a:txBody>
                  <a:tcPr marL="9525" marR="9525" marT="9518" marB="0" anchor="ctr">
                    <a:solidFill>
                      <a:schemeClr val="tx2">
                        <a:lumMod val="20000"/>
                        <a:lumOff val="80000"/>
                      </a:schemeClr>
                    </a:solidFill>
                  </a:tcPr>
                </a:tc>
                <a:extLst>
                  <a:ext uri="{0D108BD9-81ED-4DB2-BD59-A6C34878D82A}">
                    <a16:rowId xmlns="" xmlns:a16="http://schemas.microsoft.com/office/drawing/2014/main" val="10004"/>
                  </a:ext>
                </a:extLst>
              </a:tr>
              <a:tr h="573091">
                <a:tc>
                  <a:txBody>
                    <a:bodyPr/>
                    <a:lstStyle/>
                    <a:p>
                      <a:pPr algn="l" fontAlgn="b"/>
                      <a:r>
                        <a:rPr lang="nb-NO" sz="1400" b="0" i="0" u="none" strike="noStrike" dirty="0">
                          <a:solidFill>
                            <a:schemeClr val="tx1"/>
                          </a:solidFill>
                          <a:effectLst/>
                          <a:latin typeface="+mn-lt"/>
                        </a:rPr>
                        <a:t>C1-188539 in CP-183039</a:t>
                      </a:r>
                    </a:p>
                  </a:txBody>
                  <a:tcPr marL="9525" marR="9525" marT="9518" marB="0" anchor="ctr">
                    <a:solidFill>
                      <a:schemeClr val="tx2">
                        <a:lumMod val="20000"/>
                        <a:lumOff val="80000"/>
                      </a:schemeClr>
                    </a:solidFill>
                  </a:tcPr>
                </a:tc>
                <a:tc>
                  <a:txBody>
                    <a:bodyPr/>
                    <a:lstStyle/>
                    <a:p>
                      <a:pPr algn="l" fontAlgn="t"/>
                      <a:r>
                        <a:rPr lang="en-US" sz="1400" b="0" i="0" u="none" strike="noStrike" dirty="0">
                          <a:solidFill>
                            <a:srgbClr val="000000"/>
                          </a:solidFill>
                          <a:effectLst/>
                          <a:latin typeface="+mn-lt"/>
                        </a:rPr>
                        <a:t>Definition of a 5GMM cause for DNN subscription check failure</a:t>
                      </a:r>
                    </a:p>
                  </a:txBody>
                  <a:tcPr marL="9525" marR="9525" marT="9522" marB="0" anchor="ctr">
                    <a:solidFill>
                      <a:schemeClr val="tx2">
                        <a:lumMod val="20000"/>
                        <a:lumOff val="80000"/>
                      </a:schemeClr>
                    </a:solidFill>
                  </a:tcPr>
                </a:tc>
                <a:tc>
                  <a:txBody>
                    <a:bodyPr/>
                    <a:lstStyle/>
                    <a:p>
                      <a:pPr marL="0" marR="0" indent="0" algn="l" defTabSz="914400" rtl="0" eaLnBrk="1" fontAlgn="t" latinLnBrk="0" hangingPunct="1">
                        <a:lnSpc>
                          <a:spcPct val="100000"/>
                        </a:lnSpc>
                        <a:spcBef>
                          <a:spcPts val="0"/>
                        </a:spcBef>
                        <a:spcAft>
                          <a:spcPts val="0"/>
                        </a:spcAft>
                        <a:buClrTx/>
                        <a:buSzTx/>
                        <a:buFontTx/>
                        <a:buNone/>
                        <a:tabLst/>
                        <a:defRPr/>
                      </a:pPr>
                      <a:r>
                        <a:rPr lang="nb-NO" sz="1400" b="0" i="0" u="none" strike="noStrike" dirty="0">
                          <a:solidFill>
                            <a:schemeClr val="tx1"/>
                          </a:solidFill>
                          <a:effectLst/>
                          <a:latin typeface="+mn-lt"/>
                        </a:rPr>
                        <a:t>TS 24.501</a:t>
                      </a:r>
                      <a:br>
                        <a:rPr lang="nb-NO" sz="1400" b="0" i="0" u="none" strike="noStrike" dirty="0">
                          <a:solidFill>
                            <a:schemeClr val="tx1"/>
                          </a:solidFill>
                          <a:effectLst/>
                          <a:latin typeface="+mn-lt"/>
                        </a:rPr>
                      </a:br>
                      <a:r>
                        <a:rPr lang="nb-NO" sz="1400" b="0" i="0" u="none" strike="noStrike" dirty="0">
                          <a:solidFill>
                            <a:schemeClr val="tx1"/>
                          </a:solidFill>
                          <a:effectLst/>
                          <a:latin typeface="+mn-lt"/>
                        </a:rPr>
                        <a:t>CR 0634</a:t>
                      </a:r>
                    </a:p>
                  </a:txBody>
                  <a:tcPr marL="9525" marR="9525" marT="9518" marB="0" anchor="ctr">
                    <a:solidFill>
                      <a:schemeClr val="tx2">
                        <a:lumMod val="20000"/>
                        <a:lumOff val="80000"/>
                      </a:schemeClr>
                    </a:solidFill>
                  </a:tcPr>
                </a:tc>
                <a:tc>
                  <a:txBody>
                    <a:bodyPr/>
                    <a:lstStyle/>
                    <a:p>
                      <a:pPr algn="l" fontAlgn="t"/>
                      <a:r>
                        <a:rPr lang="fr-FR" sz="1400" b="0" i="0" u="none" strike="noStrike" dirty="0">
                          <a:solidFill>
                            <a:schemeClr val="tx1"/>
                          </a:solidFill>
                          <a:effectLst/>
                          <a:latin typeface="+mn-lt"/>
                        </a:rPr>
                        <a:t>TS 23.502</a:t>
                      </a:r>
                      <a:br>
                        <a:rPr lang="fr-FR" sz="1400" b="0" i="0" u="none" strike="noStrike" dirty="0">
                          <a:solidFill>
                            <a:schemeClr val="tx1"/>
                          </a:solidFill>
                          <a:effectLst/>
                          <a:latin typeface="+mn-lt"/>
                        </a:rPr>
                      </a:br>
                      <a:r>
                        <a:rPr lang="fr-FR" sz="1400" b="0" i="0" u="none" strike="noStrike" dirty="0">
                          <a:solidFill>
                            <a:schemeClr val="tx1"/>
                          </a:solidFill>
                          <a:effectLst/>
                          <a:latin typeface="+mn-lt"/>
                        </a:rPr>
                        <a:t>CR 0830 (</a:t>
                      </a:r>
                      <a:r>
                        <a:rPr lang="nb-NO" sz="1400" b="0" i="0" u="none" strike="noStrike" dirty="0">
                          <a:solidFill>
                            <a:schemeClr val="tx1"/>
                          </a:solidFill>
                          <a:effectLst/>
                          <a:latin typeface="+mn-lt"/>
                        </a:rPr>
                        <a:t>SA2)</a:t>
                      </a:r>
                    </a:p>
                  </a:txBody>
                  <a:tcPr marL="9525" marR="9525" marT="9518" marB="0" anchor="ctr">
                    <a:solidFill>
                      <a:schemeClr val="tx2">
                        <a:lumMod val="20000"/>
                        <a:lumOff val="80000"/>
                      </a:schemeClr>
                    </a:solidFill>
                  </a:tcPr>
                </a:tc>
                <a:extLst>
                  <a:ext uri="{0D108BD9-81ED-4DB2-BD59-A6C34878D82A}">
                    <a16:rowId xmlns="" xmlns:a16="http://schemas.microsoft.com/office/drawing/2014/main" val="2762283682"/>
                  </a:ext>
                </a:extLst>
              </a:tr>
              <a:tr h="573091">
                <a:tc>
                  <a:txBody>
                    <a:bodyPr/>
                    <a:lstStyle/>
                    <a:p>
                      <a:pPr algn="l" fontAlgn="b"/>
                      <a:r>
                        <a:rPr lang="nb-NO" sz="1400" b="0" i="0" u="none" strike="noStrike" dirty="0">
                          <a:solidFill>
                            <a:schemeClr val="tx1"/>
                          </a:solidFill>
                          <a:effectLst/>
                          <a:latin typeface="+mn-lt"/>
                        </a:rPr>
                        <a:t>C1-188969 in CP-183039</a:t>
                      </a:r>
                    </a:p>
                  </a:txBody>
                  <a:tcPr marL="9525" marR="9525" marT="9518" marB="0" anchor="ctr">
                    <a:solidFill>
                      <a:schemeClr val="tx2">
                        <a:lumMod val="20000"/>
                        <a:lumOff val="80000"/>
                      </a:schemeClr>
                    </a:solidFill>
                  </a:tcPr>
                </a:tc>
                <a:tc>
                  <a:txBody>
                    <a:bodyPr/>
                    <a:lstStyle/>
                    <a:p>
                      <a:pPr algn="l" fontAlgn="t"/>
                      <a:r>
                        <a:rPr lang="en-US" sz="1400" b="0" i="0" u="none" strike="noStrike" dirty="0">
                          <a:solidFill>
                            <a:srgbClr val="000000"/>
                          </a:solidFill>
                          <a:effectLst/>
                          <a:latin typeface="+mn-lt"/>
                        </a:rPr>
                        <a:t>Clarification on storage of UE policy sections of multiple PLMNs</a:t>
                      </a:r>
                    </a:p>
                  </a:txBody>
                  <a:tcPr marL="9525" marR="9525" marT="9522" marB="0" anchor="ctr">
                    <a:solidFill>
                      <a:schemeClr val="tx2">
                        <a:lumMod val="20000"/>
                        <a:lumOff val="80000"/>
                      </a:schemeClr>
                    </a:solidFill>
                  </a:tcPr>
                </a:tc>
                <a:tc>
                  <a:txBody>
                    <a:bodyPr/>
                    <a:lstStyle/>
                    <a:p>
                      <a:pPr marL="0" marR="0" indent="0" algn="l" defTabSz="914400" rtl="0" eaLnBrk="1" fontAlgn="t" latinLnBrk="0" hangingPunct="1">
                        <a:lnSpc>
                          <a:spcPct val="100000"/>
                        </a:lnSpc>
                        <a:spcBef>
                          <a:spcPts val="0"/>
                        </a:spcBef>
                        <a:spcAft>
                          <a:spcPts val="0"/>
                        </a:spcAft>
                        <a:buClrTx/>
                        <a:buSzTx/>
                        <a:buFontTx/>
                        <a:buNone/>
                        <a:tabLst/>
                        <a:defRPr/>
                      </a:pPr>
                      <a:r>
                        <a:rPr lang="nb-NO" sz="1400" b="0" i="0" u="none" strike="noStrike" dirty="0">
                          <a:solidFill>
                            <a:schemeClr val="tx1"/>
                          </a:solidFill>
                          <a:effectLst/>
                          <a:latin typeface="+mn-lt"/>
                        </a:rPr>
                        <a:t>TS 24.501</a:t>
                      </a:r>
                      <a:br>
                        <a:rPr lang="nb-NO" sz="1400" b="0" i="0" u="none" strike="noStrike" dirty="0">
                          <a:solidFill>
                            <a:schemeClr val="tx1"/>
                          </a:solidFill>
                          <a:effectLst/>
                          <a:latin typeface="+mn-lt"/>
                        </a:rPr>
                      </a:br>
                      <a:r>
                        <a:rPr lang="nb-NO" sz="1400" b="0" i="0" u="none" strike="noStrike" dirty="0">
                          <a:solidFill>
                            <a:schemeClr val="tx1"/>
                          </a:solidFill>
                          <a:effectLst/>
                          <a:latin typeface="+mn-lt"/>
                        </a:rPr>
                        <a:t>CR 0636</a:t>
                      </a:r>
                    </a:p>
                  </a:txBody>
                  <a:tcPr marL="9525" marR="9525" marT="9518" marB="0" anchor="ctr">
                    <a:solidFill>
                      <a:schemeClr val="tx2">
                        <a:lumMod val="20000"/>
                        <a:lumOff val="80000"/>
                      </a:schemeClr>
                    </a:solidFill>
                  </a:tcPr>
                </a:tc>
                <a:tc>
                  <a:txBody>
                    <a:bodyPr/>
                    <a:lstStyle/>
                    <a:p>
                      <a:pPr algn="l" fontAlgn="t"/>
                      <a:r>
                        <a:rPr lang="fr-FR" sz="1400" b="0" i="0" u="none" strike="noStrike" dirty="0">
                          <a:solidFill>
                            <a:schemeClr val="tx1"/>
                          </a:solidFill>
                          <a:effectLst/>
                          <a:latin typeface="+mn-lt"/>
                        </a:rPr>
                        <a:t>TS 23.503</a:t>
                      </a:r>
                      <a:br>
                        <a:rPr lang="fr-FR" sz="1400" b="0" i="0" u="none" strike="noStrike" dirty="0">
                          <a:solidFill>
                            <a:schemeClr val="tx1"/>
                          </a:solidFill>
                          <a:effectLst/>
                          <a:latin typeface="+mn-lt"/>
                        </a:rPr>
                      </a:br>
                      <a:r>
                        <a:rPr lang="fr-FR" sz="1400" b="0" i="0" u="none" strike="noStrike" dirty="0">
                          <a:solidFill>
                            <a:schemeClr val="tx1"/>
                          </a:solidFill>
                          <a:effectLst/>
                          <a:latin typeface="+mn-lt"/>
                        </a:rPr>
                        <a:t>CR 0146 (</a:t>
                      </a:r>
                      <a:r>
                        <a:rPr lang="nb-NO" sz="1400" b="0" i="0" u="none" strike="noStrike" dirty="0">
                          <a:solidFill>
                            <a:schemeClr val="tx1"/>
                          </a:solidFill>
                          <a:effectLst/>
                          <a:latin typeface="+mn-lt"/>
                        </a:rPr>
                        <a:t>SA2)</a:t>
                      </a:r>
                    </a:p>
                  </a:txBody>
                  <a:tcPr marL="9525" marR="9525" marT="9518" marB="0" anchor="ctr">
                    <a:solidFill>
                      <a:schemeClr val="tx2">
                        <a:lumMod val="20000"/>
                        <a:lumOff val="80000"/>
                      </a:schemeClr>
                    </a:solidFill>
                  </a:tcPr>
                </a:tc>
                <a:extLst>
                  <a:ext uri="{0D108BD9-81ED-4DB2-BD59-A6C34878D82A}">
                    <a16:rowId xmlns="" xmlns:a16="http://schemas.microsoft.com/office/drawing/2014/main" val="4242373901"/>
                  </a:ext>
                </a:extLst>
              </a:tr>
              <a:tr h="573091">
                <a:tc>
                  <a:txBody>
                    <a:bodyPr/>
                    <a:lstStyle/>
                    <a:p>
                      <a:pPr algn="l" fontAlgn="b"/>
                      <a:r>
                        <a:rPr lang="nb-NO" sz="1400" b="0" i="0" u="none" strike="noStrike" dirty="0">
                          <a:solidFill>
                            <a:schemeClr val="tx1"/>
                          </a:solidFill>
                          <a:effectLst/>
                          <a:latin typeface="+mn-lt"/>
                        </a:rPr>
                        <a:t>C1-188981 in CP-183040</a:t>
                      </a:r>
                    </a:p>
                  </a:txBody>
                  <a:tcPr marL="9525" marR="9525" marT="9518" marB="0" anchor="ctr">
                    <a:solidFill>
                      <a:schemeClr val="tx2">
                        <a:lumMod val="20000"/>
                        <a:lumOff val="80000"/>
                      </a:schemeClr>
                    </a:solidFill>
                  </a:tcPr>
                </a:tc>
                <a:tc>
                  <a:txBody>
                    <a:bodyPr/>
                    <a:lstStyle/>
                    <a:p>
                      <a:pPr algn="l" fontAlgn="t"/>
                      <a:r>
                        <a:rPr lang="en-US" sz="1400" b="0" i="0" u="none" strike="noStrike" dirty="0">
                          <a:solidFill>
                            <a:srgbClr val="000000"/>
                          </a:solidFill>
                          <a:effectLst/>
                          <a:latin typeface="+mn-lt"/>
                        </a:rPr>
                        <a:t>UE identifier provided during an initial registration procedure</a:t>
                      </a:r>
                    </a:p>
                  </a:txBody>
                  <a:tcPr marL="9525" marR="9525" marT="9522" marB="0" anchor="ctr">
                    <a:solidFill>
                      <a:schemeClr val="tx2">
                        <a:lumMod val="20000"/>
                        <a:lumOff val="80000"/>
                      </a:schemeClr>
                    </a:solidFill>
                  </a:tcPr>
                </a:tc>
                <a:tc>
                  <a:txBody>
                    <a:bodyPr/>
                    <a:lstStyle/>
                    <a:p>
                      <a:pPr marL="0" marR="0" indent="0" algn="l" defTabSz="914400" rtl="0" eaLnBrk="1" fontAlgn="t" latinLnBrk="0" hangingPunct="1">
                        <a:lnSpc>
                          <a:spcPct val="100000"/>
                        </a:lnSpc>
                        <a:spcBef>
                          <a:spcPts val="0"/>
                        </a:spcBef>
                        <a:spcAft>
                          <a:spcPts val="0"/>
                        </a:spcAft>
                        <a:buClrTx/>
                        <a:buSzTx/>
                        <a:buFontTx/>
                        <a:buNone/>
                        <a:tabLst/>
                        <a:defRPr/>
                      </a:pPr>
                      <a:r>
                        <a:rPr lang="nb-NO" sz="1400" b="0" i="0" u="none" strike="noStrike" dirty="0">
                          <a:solidFill>
                            <a:schemeClr val="tx1"/>
                          </a:solidFill>
                          <a:effectLst/>
                          <a:latin typeface="+mn-lt"/>
                        </a:rPr>
                        <a:t>TS 24.501</a:t>
                      </a:r>
                      <a:br>
                        <a:rPr lang="nb-NO" sz="1400" b="0" i="0" u="none" strike="noStrike" dirty="0">
                          <a:solidFill>
                            <a:schemeClr val="tx1"/>
                          </a:solidFill>
                          <a:effectLst/>
                          <a:latin typeface="+mn-lt"/>
                        </a:rPr>
                      </a:br>
                      <a:r>
                        <a:rPr lang="nb-NO" sz="1400" b="0" i="0" u="none" strike="noStrike" dirty="0">
                          <a:solidFill>
                            <a:schemeClr val="tx1"/>
                          </a:solidFill>
                          <a:effectLst/>
                          <a:latin typeface="+mn-lt"/>
                        </a:rPr>
                        <a:t>CR 0679</a:t>
                      </a:r>
                    </a:p>
                  </a:txBody>
                  <a:tcPr marL="9525" marR="9525" marT="9518" marB="0" anchor="ctr">
                    <a:solidFill>
                      <a:schemeClr val="tx2">
                        <a:lumMod val="20000"/>
                        <a:lumOff val="80000"/>
                      </a:schemeClr>
                    </a:solidFill>
                  </a:tcPr>
                </a:tc>
                <a:tc>
                  <a:txBody>
                    <a:bodyPr/>
                    <a:lstStyle/>
                    <a:p>
                      <a:pPr algn="l" fontAlgn="t"/>
                      <a:r>
                        <a:rPr lang="fr-FR" sz="1400" b="0" i="0" u="none" strike="noStrike" dirty="0">
                          <a:solidFill>
                            <a:schemeClr val="tx1"/>
                          </a:solidFill>
                          <a:effectLst/>
                          <a:latin typeface="+mn-lt"/>
                        </a:rPr>
                        <a:t>TS 23.502</a:t>
                      </a:r>
                      <a:br>
                        <a:rPr lang="fr-FR" sz="1400" b="0" i="0" u="none" strike="noStrike" dirty="0">
                          <a:solidFill>
                            <a:schemeClr val="tx1"/>
                          </a:solidFill>
                          <a:effectLst/>
                          <a:latin typeface="+mn-lt"/>
                        </a:rPr>
                      </a:br>
                      <a:r>
                        <a:rPr lang="fr-FR" sz="1400" b="0" i="0" u="none" strike="noStrike" dirty="0">
                          <a:solidFill>
                            <a:schemeClr val="tx1"/>
                          </a:solidFill>
                          <a:effectLst/>
                          <a:latin typeface="+mn-lt"/>
                        </a:rPr>
                        <a:t>CR 0816 (</a:t>
                      </a:r>
                      <a:r>
                        <a:rPr lang="nb-NO" sz="1400" b="0" i="0" u="none" strike="noStrike" dirty="0">
                          <a:solidFill>
                            <a:schemeClr val="tx1"/>
                          </a:solidFill>
                          <a:effectLst/>
                          <a:latin typeface="+mn-lt"/>
                        </a:rPr>
                        <a:t>SA2)</a:t>
                      </a:r>
                    </a:p>
                  </a:txBody>
                  <a:tcPr marL="9525" marR="9525" marT="9518" marB="0" anchor="ctr">
                    <a:solidFill>
                      <a:schemeClr val="tx2">
                        <a:lumMod val="20000"/>
                        <a:lumOff val="80000"/>
                      </a:schemeClr>
                    </a:solidFill>
                  </a:tcPr>
                </a:tc>
                <a:extLst>
                  <a:ext uri="{0D108BD9-81ED-4DB2-BD59-A6C34878D82A}">
                    <a16:rowId xmlns="" xmlns:a16="http://schemas.microsoft.com/office/drawing/2014/main" val="3335767393"/>
                  </a:ext>
                </a:extLst>
              </a:tr>
            </a:tbl>
          </a:graphicData>
        </a:graphic>
      </p:graphicFrame>
    </p:spTree>
    <p:extLst>
      <p:ext uri="{BB962C8B-B14F-4D97-AF65-F5344CB8AC3E}">
        <p14:creationId xmlns:p14="http://schemas.microsoft.com/office/powerpoint/2010/main" val="303825148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a:extLst>
              <a:ext uri="{FF2B5EF4-FFF2-40B4-BE49-F238E27FC236}">
                <a16:creationId xmlns="" xmlns:a16="http://schemas.microsoft.com/office/drawing/2014/main" id="{1D440152-5D37-4871-BCC9-2C6A7E9B06A3}"/>
              </a:ext>
            </a:extLst>
          </p:cNvPr>
          <p:cNvSpPr>
            <a:spLocks noGrp="1"/>
          </p:cNvSpPr>
          <p:nvPr>
            <p:ph type="title"/>
          </p:nvPr>
        </p:nvSpPr>
        <p:spPr>
          <a:xfrm>
            <a:off x="503238" y="331788"/>
            <a:ext cx="7831137" cy="1143000"/>
          </a:xfrm>
        </p:spPr>
        <p:txBody>
          <a:bodyPr/>
          <a:lstStyle/>
          <a:p>
            <a:pPr algn="l"/>
            <a:r>
              <a:rPr lang="nb-NO" altLang="de-DE" sz="3000">
                <a:latin typeface="Arial" panose="020B0604020202020204" pitchFamily="34" charset="0"/>
                <a:cs typeface="Arial" panose="020B0604020202020204" pitchFamily="34" charset="0"/>
              </a:rPr>
              <a:t>CT1 CRs for non-CT cond’ approval 4/5</a:t>
            </a:r>
            <a:endParaRPr lang="en-US" altLang="de-DE" sz="3000">
              <a:latin typeface="Arial" panose="020B0604020202020204" pitchFamily="34" charset="0"/>
              <a:cs typeface="Arial" panose="020B0604020202020204" pitchFamily="34" charset="0"/>
            </a:endParaRPr>
          </a:p>
        </p:txBody>
      </p:sp>
      <p:sp>
        <p:nvSpPr>
          <p:cNvPr id="26627" name="Rectangle 1097">
            <a:extLst>
              <a:ext uri="{FF2B5EF4-FFF2-40B4-BE49-F238E27FC236}">
                <a16:creationId xmlns="" xmlns:a16="http://schemas.microsoft.com/office/drawing/2014/main" id="{B2F2D8E1-3121-4AF5-9339-D6793512EB60}"/>
              </a:ext>
            </a:extLst>
          </p:cNvPr>
          <p:cNvSpPr>
            <a:spLocks noChangeArrowheads="1"/>
          </p:cNvSpPr>
          <p:nvPr/>
        </p:nvSpPr>
        <p:spPr bwMode="auto">
          <a:xfrm>
            <a:off x="0" y="-576263"/>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endParaRPr lang="de-DE" altLang="de-DE" sz="1800">
              <a:latin typeface="Arial" panose="020B0604020202020204" pitchFamily="34" charset="0"/>
            </a:endParaRPr>
          </a:p>
        </p:txBody>
      </p:sp>
      <p:sp>
        <p:nvSpPr>
          <p:cNvPr id="26628" name="Rectangle 1098">
            <a:extLst>
              <a:ext uri="{FF2B5EF4-FFF2-40B4-BE49-F238E27FC236}">
                <a16:creationId xmlns="" xmlns:a16="http://schemas.microsoft.com/office/drawing/2014/main" id="{28F57897-6F7D-4260-969D-5A3106EC76D0}"/>
              </a:ext>
            </a:extLst>
          </p:cNvPr>
          <p:cNvSpPr>
            <a:spLocks noChangeArrowheads="1"/>
          </p:cNvSpPr>
          <p:nvPr/>
        </p:nvSpPr>
        <p:spPr bwMode="auto">
          <a:xfrm>
            <a:off x="0" y="-576263"/>
            <a:ext cx="4143375" cy="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endParaRPr lang="de-DE" altLang="de-DE" sz="1000">
              <a:latin typeface="Arial" panose="020B0604020202020204" pitchFamily="34" charset="0"/>
            </a:endParaRPr>
          </a:p>
        </p:txBody>
      </p:sp>
      <p:sp>
        <p:nvSpPr>
          <p:cNvPr id="26629" name="Rectangle 1248">
            <a:extLst>
              <a:ext uri="{FF2B5EF4-FFF2-40B4-BE49-F238E27FC236}">
                <a16:creationId xmlns="" xmlns:a16="http://schemas.microsoft.com/office/drawing/2014/main" id="{EB3F94FC-B7ED-45B8-B5B8-68A1417A387F}"/>
              </a:ext>
            </a:extLst>
          </p:cNvPr>
          <p:cNvSpPr>
            <a:spLocks noChangeArrowheads="1"/>
          </p:cNvSpPr>
          <p:nvPr/>
        </p:nvSpPr>
        <p:spPr bwMode="auto">
          <a:xfrm>
            <a:off x="0" y="7434263"/>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endParaRPr lang="de-DE" altLang="de-DE" sz="1800">
              <a:latin typeface="Arial" panose="020B0604020202020204" pitchFamily="34" charset="0"/>
            </a:endParaRPr>
          </a:p>
        </p:txBody>
      </p:sp>
      <p:sp>
        <p:nvSpPr>
          <p:cNvPr id="26630" name="Rectangle 1256">
            <a:extLst>
              <a:ext uri="{FF2B5EF4-FFF2-40B4-BE49-F238E27FC236}">
                <a16:creationId xmlns="" xmlns:a16="http://schemas.microsoft.com/office/drawing/2014/main" id="{0D094963-29AA-4677-A32D-DA0FEFBD7462}"/>
              </a:ext>
            </a:extLst>
          </p:cNvPr>
          <p:cNvSpPr>
            <a:spLocks noChangeArrowheads="1"/>
          </p:cNvSpPr>
          <p:nvPr/>
        </p:nvSpPr>
        <p:spPr bwMode="auto">
          <a:xfrm>
            <a:off x="1147763" y="-576263"/>
            <a:ext cx="4143375" cy="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endParaRPr lang="de-DE" altLang="de-DE" sz="1000">
              <a:latin typeface="Arial" panose="020B0604020202020204" pitchFamily="34" charset="0"/>
            </a:endParaRPr>
          </a:p>
        </p:txBody>
      </p:sp>
      <p:sp>
        <p:nvSpPr>
          <p:cNvPr id="26631" name="Rectangle 1417">
            <a:extLst>
              <a:ext uri="{FF2B5EF4-FFF2-40B4-BE49-F238E27FC236}">
                <a16:creationId xmlns="" xmlns:a16="http://schemas.microsoft.com/office/drawing/2014/main" id="{0D701501-2222-4853-96D5-4998EFFC5B00}"/>
              </a:ext>
            </a:extLst>
          </p:cNvPr>
          <p:cNvSpPr>
            <a:spLocks noChangeArrowheads="1"/>
          </p:cNvSpPr>
          <p:nvPr/>
        </p:nvSpPr>
        <p:spPr bwMode="auto">
          <a:xfrm>
            <a:off x="1147763" y="-576263"/>
            <a:ext cx="4143375" cy="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endParaRPr lang="de-DE" altLang="de-DE" sz="1000">
              <a:latin typeface="Arial" panose="020B0604020202020204" pitchFamily="34" charset="0"/>
            </a:endParaRPr>
          </a:p>
        </p:txBody>
      </p:sp>
      <p:graphicFrame>
        <p:nvGraphicFramePr>
          <p:cNvPr id="3" name="Table 2">
            <a:extLst>
              <a:ext uri="{FF2B5EF4-FFF2-40B4-BE49-F238E27FC236}">
                <a16:creationId xmlns="" xmlns:a16="http://schemas.microsoft.com/office/drawing/2014/main" id="{A7271A58-079F-4C01-B535-D34E58FCF3C7}"/>
              </a:ext>
            </a:extLst>
          </p:cNvPr>
          <p:cNvGraphicFramePr>
            <a:graphicFrameLocks noGrp="1"/>
          </p:cNvGraphicFramePr>
          <p:nvPr>
            <p:extLst>
              <p:ext uri="{D42A27DB-BD31-4B8C-83A1-F6EECF244321}">
                <p14:modId xmlns:p14="http://schemas.microsoft.com/office/powerpoint/2010/main" val="4016725068"/>
              </p:ext>
            </p:extLst>
          </p:nvPr>
        </p:nvGraphicFramePr>
        <p:xfrm>
          <a:off x="650875" y="1265238"/>
          <a:ext cx="7958138" cy="3451092"/>
        </p:xfrm>
        <a:graphic>
          <a:graphicData uri="http://schemas.openxmlformats.org/drawingml/2006/table">
            <a:tbl>
              <a:tblPr>
                <a:tableStyleId>{5C22544A-7EE6-4342-B048-85BDC9FD1C3A}</a:tableStyleId>
              </a:tblPr>
              <a:tblGrid>
                <a:gridCol w="1127821">
                  <a:extLst>
                    <a:ext uri="{9D8B030D-6E8A-4147-A177-3AD203B41FA5}">
                      <a16:colId xmlns="" xmlns:a16="http://schemas.microsoft.com/office/drawing/2014/main" val="20000"/>
                    </a:ext>
                  </a:extLst>
                </a:gridCol>
                <a:gridCol w="4434214">
                  <a:extLst>
                    <a:ext uri="{9D8B030D-6E8A-4147-A177-3AD203B41FA5}">
                      <a16:colId xmlns="" xmlns:a16="http://schemas.microsoft.com/office/drawing/2014/main" val="20001"/>
                    </a:ext>
                  </a:extLst>
                </a:gridCol>
                <a:gridCol w="1013838">
                  <a:extLst>
                    <a:ext uri="{9D8B030D-6E8A-4147-A177-3AD203B41FA5}">
                      <a16:colId xmlns="" xmlns:a16="http://schemas.microsoft.com/office/drawing/2014/main" val="20002"/>
                    </a:ext>
                  </a:extLst>
                </a:gridCol>
                <a:gridCol w="1382265">
                  <a:extLst>
                    <a:ext uri="{9D8B030D-6E8A-4147-A177-3AD203B41FA5}">
                      <a16:colId xmlns="" xmlns:a16="http://schemas.microsoft.com/office/drawing/2014/main" val="20003"/>
                    </a:ext>
                  </a:extLst>
                </a:gridCol>
              </a:tblGrid>
              <a:tr h="488724">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lang="en-GB" altLang="ko-KR" sz="1600" b="1" i="0" u="none" strike="noStrike" kern="1200" dirty="0" err="1">
                          <a:solidFill>
                            <a:srgbClr val="000000"/>
                          </a:solidFill>
                          <a:effectLst/>
                          <a:latin typeface="+mj-lt"/>
                          <a:ea typeface="+mn-ea"/>
                          <a:cs typeface="+mn-cs"/>
                        </a:rPr>
                        <a:t>Tdoc</a:t>
                      </a:r>
                      <a:endParaRPr lang="en-GB" altLang="ko-KR" sz="1600" b="1" i="0" u="none" strike="noStrike" kern="1200" dirty="0">
                        <a:solidFill>
                          <a:srgbClr val="000000"/>
                        </a:solidFill>
                        <a:effectLst/>
                        <a:latin typeface="+mj-lt"/>
                        <a:ea typeface="+mn-ea"/>
                        <a:cs typeface="+mn-cs"/>
                      </a:endParaRPr>
                    </a:p>
                  </a:txBody>
                  <a:tcPr marL="91444" marR="91444" marT="45666" marB="45666" anchor="ctr" horzOverflow="overflow">
                    <a:solidFill>
                      <a:schemeClr val="accent1"/>
                    </a:solid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ko-KR" sz="1600" b="1" i="0" u="none" strike="noStrike" cap="none" normalizeH="0" baseline="0" dirty="0">
                          <a:ln>
                            <a:noFill/>
                          </a:ln>
                          <a:solidFill>
                            <a:srgbClr val="000000"/>
                          </a:solidFill>
                          <a:effectLst/>
                          <a:latin typeface="+mj-lt"/>
                          <a:ea typeface="Batang" pitchFamily="18" charset="-127"/>
                        </a:rPr>
                        <a:t>Title</a:t>
                      </a:r>
                      <a:endParaRPr kumimoji="0" lang="en-GB" altLang="ko-KR" sz="1600" b="1" i="0" u="none" strike="noStrike" cap="none" normalizeH="0" baseline="0" dirty="0">
                        <a:ln>
                          <a:noFill/>
                        </a:ln>
                        <a:solidFill>
                          <a:schemeClr val="tx1"/>
                        </a:solidFill>
                        <a:effectLst/>
                        <a:latin typeface="+mj-lt"/>
                        <a:ea typeface="Gulim" pitchFamily="34" charset="-127"/>
                      </a:endParaRPr>
                    </a:p>
                  </a:txBody>
                  <a:tcPr marL="91444" marR="91444" marT="45666" marB="45666" anchor="ctr" horzOverflow="overflow">
                    <a:solidFill>
                      <a:schemeClr val="accent1"/>
                    </a:solid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ko-KR" sz="1600" b="1" i="0" u="none" strike="noStrike" cap="none" normalizeH="0" baseline="0" dirty="0">
                          <a:ln>
                            <a:noFill/>
                          </a:ln>
                          <a:solidFill>
                            <a:srgbClr val="000000"/>
                          </a:solidFill>
                          <a:effectLst/>
                          <a:latin typeface="+mj-lt"/>
                          <a:ea typeface="Batang" pitchFamily="18" charset="-127"/>
                        </a:rPr>
                        <a:t>Spec</a:t>
                      </a:r>
                      <a:endParaRPr kumimoji="0" lang="en-GB" altLang="ko-KR" sz="1600" b="1" i="0" u="none" strike="noStrike" cap="none" normalizeH="0" baseline="0" dirty="0">
                        <a:ln>
                          <a:noFill/>
                        </a:ln>
                        <a:solidFill>
                          <a:schemeClr val="tx1"/>
                        </a:solidFill>
                        <a:effectLst/>
                        <a:latin typeface="+mj-lt"/>
                        <a:ea typeface="Gulim" pitchFamily="34" charset="-127"/>
                      </a:endParaRPr>
                    </a:p>
                  </a:txBody>
                  <a:tcPr marL="91444" marR="91444" marT="45666" marB="45666" anchor="ctr" horzOverflow="overflow">
                    <a:solidFill>
                      <a:schemeClr val="accent1"/>
                    </a:solid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ko-KR" sz="1600" b="1" i="0" u="none" strike="noStrike" cap="none" normalizeH="0" baseline="0" dirty="0">
                          <a:ln>
                            <a:noFill/>
                          </a:ln>
                          <a:solidFill>
                            <a:srgbClr val="000000"/>
                          </a:solidFill>
                          <a:effectLst/>
                          <a:latin typeface="+mj-lt"/>
                          <a:ea typeface="Batang" pitchFamily="18" charset="-127"/>
                        </a:rPr>
                        <a:t>Dependency</a:t>
                      </a:r>
                      <a:endParaRPr kumimoji="0" lang="en-GB" altLang="ko-KR" sz="1600" b="1" i="0" u="none" strike="noStrike" cap="none" normalizeH="0" baseline="0" dirty="0">
                        <a:ln>
                          <a:noFill/>
                        </a:ln>
                        <a:solidFill>
                          <a:schemeClr val="tx1"/>
                        </a:solidFill>
                        <a:effectLst/>
                        <a:latin typeface="+mj-lt"/>
                        <a:ea typeface="Gulim" pitchFamily="34" charset="-127"/>
                      </a:endParaRPr>
                    </a:p>
                  </a:txBody>
                  <a:tcPr marL="91444" marR="91444" marT="45666" marB="45666" anchor="ctr" horzOverflow="overflow">
                    <a:solidFill>
                      <a:schemeClr val="accent1"/>
                    </a:solidFill>
                  </a:tcPr>
                </a:tc>
                <a:extLst>
                  <a:ext uri="{0D108BD9-81ED-4DB2-BD59-A6C34878D82A}">
                    <a16:rowId xmlns="" xmlns:a16="http://schemas.microsoft.com/office/drawing/2014/main" val="10000"/>
                  </a:ext>
                </a:extLst>
              </a:tr>
              <a:tr h="573082">
                <a:tc>
                  <a:txBody>
                    <a:bodyPr/>
                    <a:lstStyle/>
                    <a:p>
                      <a:pPr algn="l" fontAlgn="b"/>
                      <a:r>
                        <a:rPr lang="nb-NO" sz="1400" b="0" i="0" u="none" strike="noStrike" dirty="0">
                          <a:solidFill>
                            <a:schemeClr val="tx1"/>
                          </a:solidFill>
                          <a:effectLst/>
                          <a:latin typeface="+mn-lt"/>
                        </a:rPr>
                        <a:t>C1-188573 in CP-183042</a:t>
                      </a:r>
                    </a:p>
                  </a:txBody>
                  <a:tcPr marL="9525" marR="9525" marT="9518" marB="0" anchor="ctr">
                    <a:solidFill>
                      <a:schemeClr val="tx2">
                        <a:lumMod val="20000"/>
                        <a:lumOff val="80000"/>
                      </a:schemeClr>
                    </a:solidFill>
                  </a:tcPr>
                </a:tc>
                <a:tc>
                  <a:txBody>
                    <a:bodyPr/>
                    <a:lstStyle/>
                    <a:p>
                      <a:pPr algn="l" fontAlgn="t"/>
                      <a:r>
                        <a:rPr lang="en-US" sz="1400" b="0" i="0" u="none" strike="noStrike" dirty="0">
                          <a:solidFill>
                            <a:srgbClr val="000000"/>
                          </a:solidFill>
                          <a:effectLst/>
                          <a:latin typeface="+mn-lt"/>
                        </a:rPr>
                        <a:t>UE identifier provided during an initial registration procedure</a:t>
                      </a:r>
                    </a:p>
                  </a:txBody>
                  <a:tcPr marL="9525" marR="9525" marT="9522" marB="0" anchor="ctr">
                    <a:solidFill>
                      <a:schemeClr val="tx2">
                        <a:lumMod val="20000"/>
                        <a:lumOff val="80000"/>
                      </a:schemeClr>
                    </a:solidFill>
                  </a:tcPr>
                </a:tc>
                <a:tc>
                  <a:txBody>
                    <a:bodyPr/>
                    <a:lstStyle/>
                    <a:p>
                      <a:pPr marL="0" marR="0" indent="0" algn="l" defTabSz="914400" rtl="0" eaLnBrk="1" fontAlgn="t" latinLnBrk="0" hangingPunct="1">
                        <a:lnSpc>
                          <a:spcPct val="100000"/>
                        </a:lnSpc>
                        <a:spcBef>
                          <a:spcPts val="0"/>
                        </a:spcBef>
                        <a:spcAft>
                          <a:spcPts val="0"/>
                        </a:spcAft>
                        <a:buClrTx/>
                        <a:buSzTx/>
                        <a:buFontTx/>
                        <a:buNone/>
                        <a:tabLst/>
                        <a:defRPr/>
                      </a:pPr>
                      <a:r>
                        <a:rPr lang="nb-NO" sz="1400" b="0" i="0" u="none" strike="noStrike" dirty="0">
                          <a:solidFill>
                            <a:schemeClr val="tx1"/>
                          </a:solidFill>
                          <a:effectLst/>
                          <a:latin typeface="+mn-lt"/>
                        </a:rPr>
                        <a:t>TS 24.502</a:t>
                      </a:r>
                      <a:br>
                        <a:rPr lang="nb-NO" sz="1400" b="0" i="0" u="none" strike="noStrike" dirty="0">
                          <a:solidFill>
                            <a:schemeClr val="tx1"/>
                          </a:solidFill>
                          <a:effectLst/>
                          <a:latin typeface="+mn-lt"/>
                        </a:rPr>
                      </a:br>
                      <a:r>
                        <a:rPr lang="nb-NO" sz="1400" b="0" i="0" u="none" strike="noStrike" dirty="0">
                          <a:solidFill>
                            <a:schemeClr val="tx1"/>
                          </a:solidFill>
                          <a:effectLst/>
                          <a:latin typeface="+mn-lt"/>
                        </a:rPr>
                        <a:t>CR 0049</a:t>
                      </a:r>
                    </a:p>
                  </a:txBody>
                  <a:tcPr marL="9525" marR="9525" marT="9518" marB="0" anchor="ctr">
                    <a:solidFill>
                      <a:schemeClr val="tx2">
                        <a:lumMod val="20000"/>
                        <a:lumOff val="80000"/>
                      </a:schemeClr>
                    </a:solidFill>
                  </a:tcPr>
                </a:tc>
                <a:tc>
                  <a:txBody>
                    <a:bodyPr/>
                    <a:lstStyle/>
                    <a:p>
                      <a:pPr algn="l" fontAlgn="t"/>
                      <a:r>
                        <a:rPr lang="fr-FR" sz="1400" b="0" i="0" u="none" strike="noStrike" dirty="0">
                          <a:solidFill>
                            <a:schemeClr val="tx1"/>
                          </a:solidFill>
                          <a:effectLst/>
                          <a:latin typeface="+mn-lt"/>
                        </a:rPr>
                        <a:t>TS 23.501</a:t>
                      </a:r>
                      <a:br>
                        <a:rPr lang="fr-FR" sz="1400" b="0" i="0" u="none" strike="noStrike" dirty="0">
                          <a:solidFill>
                            <a:schemeClr val="tx1"/>
                          </a:solidFill>
                          <a:effectLst/>
                          <a:latin typeface="+mn-lt"/>
                        </a:rPr>
                      </a:br>
                      <a:r>
                        <a:rPr lang="fr-FR" sz="1400" b="0" i="0" u="none" strike="noStrike" dirty="0">
                          <a:solidFill>
                            <a:schemeClr val="tx1"/>
                          </a:solidFill>
                          <a:effectLst/>
                          <a:latin typeface="+mn-lt"/>
                        </a:rPr>
                        <a:t>CR 0590 (</a:t>
                      </a:r>
                      <a:r>
                        <a:rPr lang="nb-NO" sz="1400" b="0" i="0" u="none" strike="noStrike" dirty="0">
                          <a:solidFill>
                            <a:schemeClr val="tx1"/>
                          </a:solidFill>
                          <a:effectLst/>
                          <a:latin typeface="+mn-lt"/>
                        </a:rPr>
                        <a:t>SA2)</a:t>
                      </a:r>
                    </a:p>
                  </a:txBody>
                  <a:tcPr marL="9525" marR="9525" marT="9518" marB="0" anchor="ctr">
                    <a:solidFill>
                      <a:schemeClr val="tx2">
                        <a:lumMod val="20000"/>
                        <a:lumOff val="80000"/>
                      </a:schemeClr>
                    </a:solidFill>
                  </a:tcPr>
                </a:tc>
                <a:extLst>
                  <a:ext uri="{0D108BD9-81ED-4DB2-BD59-A6C34878D82A}">
                    <a16:rowId xmlns="" xmlns:a16="http://schemas.microsoft.com/office/drawing/2014/main" val="10001"/>
                  </a:ext>
                </a:extLst>
              </a:tr>
              <a:tr h="862925">
                <a:tc>
                  <a:txBody>
                    <a:bodyPr/>
                    <a:lstStyle/>
                    <a:p>
                      <a:pPr algn="l" fontAlgn="b"/>
                      <a:r>
                        <a:rPr lang="nb-NO" sz="1400" b="0" i="0" u="none" strike="noStrike" dirty="0">
                          <a:solidFill>
                            <a:schemeClr val="tx1"/>
                          </a:solidFill>
                          <a:effectLst/>
                          <a:latin typeface="+mn-lt"/>
                        </a:rPr>
                        <a:t>C1-188916 in CP-183042</a:t>
                      </a:r>
                    </a:p>
                  </a:txBody>
                  <a:tcPr marL="9525" marR="9525" marT="9518" marB="0" anchor="ctr">
                    <a:solidFill>
                      <a:schemeClr val="tx2">
                        <a:lumMod val="20000"/>
                        <a:lumOff val="80000"/>
                      </a:schemeClr>
                    </a:solidFill>
                  </a:tcPr>
                </a:tc>
                <a:tc>
                  <a:txBody>
                    <a:bodyPr/>
                    <a:lstStyle/>
                    <a:p>
                      <a:pPr algn="l" fontAlgn="t"/>
                      <a:r>
                        <a:rPr lang="en-US" sz="1400" b="0" i="0" u="none" strike="noStrike" dirty="0">
                          <a:solidFill>
                            <a:srgbClr val="000000"/>
                          </a:solidFill>
                          <a:effectLst/>
                          <a:latin typeface="+mn-lt"/>
                        </a:rPr>
                        <a:t>TCP protocol as inner transport layer protocol for NAS signaling</a:t>
                      </a:r>
                    </a:p>
                  </a:txBody>
                  <a:tcPr marL="9525" marR="9525" marT="9522" marB="0" anchor="ctr">
                    <a:solidFill>
                      <a:schemeClr val="tx2">
                        <a:lumMod val="20000"/>
                        <a:lumOff val="80000"/>
                      </a:schemeClr>
                    </a:solidFill>
                  </a:tcPr>
                </a:tc>
                <a:tc>
                  <a:txBody>
                    <a:bodyPr/>
                    <a:lstStyle/>
                    <a:p>
                      <a:pPr marL="0" marR="0" indent="0" algn="l" defTabSz="914400" rtl="0" eaLnBrk="1" fontAlgn="t" latinLnBrk="0" hangingPunct="1">
                        <a:lnSpc>
                          <a:spcPct val="100000"/>
                        </a:lnSpc>
                        <a:spcBef>
                          <a:spcPts val="0"/>
                        </a:spcBef>
                        <a:spcAft>
                          <a:spcPts val="0"/>
                        </a:spcAft>
                        <a:buClrTx/>
                        <a:buSzTx/>
                        <a:buFontTx/>
                        <a:buNone/>
                        <a:tabLst/>
                        <a:defRPr/>
                      </a:pPr>
                      <a:r>
                        <a:rPr lang="nb-NO" sz="1400" b="0" i="0" u="none" strike="noStrike" dirty="0">
                          <a:solidFill>
                            <a:schemeClr val="tx1"/>
                          </a:solidFill>
                          <a:effectLst/>
                          <a:latin typeface="+mn-lt"/>
                        </a:rPr>
                        <a:t>TS 24.502</a:t>
                      </a:r>
                      <a:br>
                        <a:rPr lang="nb-NO" sz="1400" b="0" i="0" u="none" strike="noStrike" dirty="0">
                          <a:solidFill>
                            <a:schemeClr val="tx1"/>
                          </a:solidFill>
                          <a:effectLst/>
                          <a:latin typeface="+mn-lt"/>
                        </a:rPr>
                      </a:br>
                      <a:r>
                        <a:rPr lang="nb-NO" sz="1400" b="0" i="0" u="none" strike="noStrike" dirty="0">
                          <a:solidFill>
                            <a:schemeClr val="tx1"/>
                          </a:solidFill>
                          <a:effectLst/>
                          <a:latin typeface="+mn-lt"/>
                        </a:rPr>
                        <a:t>CR 0040</a:t>
                      </a:r>
                    </a:p>
                  </a:txBody>
                  <a:tcPr marL="9525" marR="9525" marT="9518" marB="0" anchor="ctr">
                    <a:solidFill>
                      <a:schemeClr val="tx2">
                        <a:lumMod val="20000"/>
                        <a:lumOff val="80000"/>
                      </a:schemeClr>
                    </a:solidFill>
                  </a:tcPr>
                </a:tc>
                <a:tc>
                  <a:txBody>
                    <a:bodyPr/>
                    <a:lstStyle/>
                    <a:p>
                      <a:pPr algn="l" fontAlgn="t"/>
                      <a:r>
                        <a:rPr lang="fr-FR" sz="1400" b="0" i="0" u="none" strike="noStrike" dirty="0">
                          <a:solidFill>
                            <a:schemeClr val="tx1"/>
                          </a:solidFill>
                          <a:effectLst/>
                          <a:latin typeface="+mn-lt"/>
                        </a:rPr>
                        <a:t>TS 23.501</a:t>
                      </a:r>
                      <a:br>
                        <a:rPr lang="fr-FR" sz="1400" b="0" i="0" u="none" strike="noStrike" dirty="0">
                          <a:solidFill>
                            <a:schemeClr val="tx1"/>
                          </a:solidFill>
                          <a:effectLst/>
                          <a:latin typeface="+mn-lt"/>
                        </a:rPr>
                      </a:br>
                      <a:r>
                        <a:rPr lang="fr-FR" sz="1400" b="0" i="0" u="none" strike="noStrike" dirty="0">
                          <a:solidFill>
                            <a:schemeClr val="tx1"/>
                          </a:solidFill>
                          <a:effectLst/>
                          <a:latin typeface="+mn-lt"/>
                        </a:rPr>
                        <a:t>CR 0692 (</a:t>
                      </a:r>
                      <a:r>
                        <a:rPr lang="nb-NO" sz="1400" b="0" i="0" u="none" strike="noStrike" dirty="0">
                          <a:solidFill>
                            <a:schemeClr val="tx1"/>
                          </a:solidFill>
                          <a:effectLst/>
                          <a:latin typeface="+mn-lt"/>
                        </a:rPr>
                        <a:t>SA2)</a:t>
                      </a:r>
                    </a:p>
                    <a:p>
                      <a:pPr algn="l" fontAlgn="t"/>
                      <a:r>
                        <a:rPr lang="fr-FR" sz="1400" b="0" i="0" u="none" strike="noStrike" dirty="0">
                          <a:solidFill>
                            <a:schemeClr val="tx1"/>
                          </a:solidFill>
                          <a:effectLst/>
                          <a:latin typeface="+mn-lt"/>
                        </a:rPr>
                        <a:t>TS 23.502</a:t>
                      </a:r>
                    </a:p>
                    <a:p>
                      <a:pPr algn="l" fontAlgn="t"/>
                      <a:r>
                        <a:rPr lang="fr-FR" sz="1400" b="0" i="0" u="none" strike="noStrike" dirty="0">
                          <a:solidFill>
                            <a:schemeClr val="tx1"/>
                          </a:solidFill>
                          <a:effectLst/>
                          <a:latin typeface="+mn-lt"/>
                        </a:rPr>
                        <a:t>CR 0759 (SA2)</a:t>
                      </a:r>
                      <a:endParaRPr lang="nb-NO" sz="1400" b="0" i="0" u="none" strike="noStrike" dirty="0">
                        <a:solidFill>
                          <a:schemeClr val="tx1"/>
                        </a:solidFill>
                        <a:effectLst/>
                        <a:latin typeface="+mn-lt"/>
                      </a:endParaRPr>
                    </a:p>
                  </a:txBody>
                  <a:tcPr marL="9525" marR="9525" marT="9518" marB="0" anchor="ctr">
                    <a:solidFill>
                      <a:schemeClr val="tx2">
                        <a:lumMod val="20000"/>
                        <a:lumOff val="80000"/>
                      </a:schemeClr>
                    </a:solidFill>
                  </a:tcPr>
                </a:tc>
                <a:extLst>
                  <a:ext uri="{0D108BD9-81ED-4DB2-BD59-A6C34878D82A}">
                    <a16:rowId xmlns="" xmlns:a16="http://schemas.microsoft.com/office/drawing/2014/main" val="10002"/>
                  </a:ext>
                </a:extLst>
              </a:tr>
              <a:tr h="862925">
                <a:tc>
                  <a:txBody>
                    <a:bodyPr/>
                    <a:lstStyle/>
                    <a:p>
                      <a:pPr algn="l" fontAlgn="b"/>
                      <a:r>
                        <a:rPr lang="nb-NO" sz="1400" b="0" i="0" u="none" strike="noStrike" dirty="0">
                          <a:solidFill>
                            <a:schemeClr val="tx1"/>
                          </a:solidFill>
                          <a:effectLst/>
                          <a:latin typeface="+mn-lt"/>
                        </a:rPr>
                        <a:t>C1-188974 in CP-183043</a:t>
                      </a:r>
                    </a:p>
                  </a:txBody>
                  <a:tcPr marL="9525" marR="9525" marT="9518" marB="0" anchor="ctr">
                    <a:solidFill>
                      <a:schemeClr val="tx2">
                        <a:lumMod val="20000"/>
                        <a:lumOff val="80000"/>
                      </a:schemeClr>
                    </a:solidFill>
                  </a:tcPr>
                </a:tc>
                <a:tc>
                  <a:txBody>
                    <a:bodyPr/>
                    <a:lstStyle/>
                    <a:p>
                      <a:pPr algn="l" fontAlgn="t"/>
                      <a:r>
                        <a:rPr lang="en-US" sz="1400" b="0" i="0" u="none" strike="noStrike" dirty="0">
                          <a:solidFill>
                            <a:srgbClr val="000000"/>
                          </a:solidFill>
                          <a:effectLst/>
                          <a:latin typeface="+mn-lt"/>
                        </a:rPr>
                        <a:t>Clarification on URSP traffic descriptor and SSC mode</a:t>
                      </a:r>
                    </a:p>
                  </a:txBody>
                  <a:tcPr marL="9525" marR="9525" marT="9522" marB="0" anchor="ctr">
                    <a:solidFill>
                      <a:schemeClr val="tx2">
                        <a:lumMod val="20000"/>
                        <a:lumOff val="80000"/>
                      </a:schemeClr>
                    </a:solidFill>
                  </a:tcPr>
                </a:tc>
                <a:tc>
                  <a:txBody>
                    <a:bodyPr/>
                    <a:lstStyle/>
                    <a:p>
                      <a:pPr marL="0" marR="0" indent="0" algn="l" defTabSz="914400" rtl="0" eaLnBrk="1" fontAlgn="t" latinLnBrk="0" hangingPunct="1">
                        <a:lnSpc>
                          <a:spcPct val="100000"/>
                        </a:lnSpc>
                        <a:spcBef>
                          <a:spcPts val="0"/>
                        </a:spcBef>
                        <a:spcAft>
                          <a:spcPts val="0"/>
                        </a:spcAft>
                        <a:buClrTx/>
                        <a:buSzTx/>
                        <a:buFontTx/>
                        <a:buNone/>
                        <a:tabLst/>
                        <a:defRPr/>
                      </a:pPr>
                      <a:r>
                        <a:rPr lang="nb-NO" sz="1400" b="0" i="0" u="none" strike="noStrike" dirty="0">
                          <a:solidFill>
                            <a:schemeClr val="tx1"/>
                          </a:solidFill>
                          <a:effectLst/>
                          <a:latin typeface="+mn-lt"/>
                        </a:rPr>
                        <a:t>TS 24.526</a:t>
                      </a:r>
                      <a:br>
                        <a:rPr lang="nb-NO" sz="1400" b="0" i="0" u="none" strike="noStrike" dirty="0">
                          <a:solidFill>
                            <a:schemeClr val="tx1"/>
                          </a:solidFill>
                          <a:effectLst/>
                          <a:latin typeface="+mn-lt"/>
                        </a:rPr>
                      </a:br>
                      <a:r>
                        <a:rPr lang="nb-NO" sz="1400" b="0" i="0" u="none" strike="noStrike" dirty="0">
                          <a:solidFill>
                            <a:schemeClr val="tx1"/>
                          </a:solidFill>
                          <a:effectLst/>
                          <a:latin typeface="+mn-lt"/>
                        </a:rPr>
                        <a:t>CR 0013</a:t>
                      </a:r>
                    </a:p>
                  </a:txBody>
                  <a:tcPr marL="9525" marR="9525" marT="9518" marB="0" anchor="ctr">
                    <a:solidFill>
                      <a:schemeClr val="tx2">
                        <a:lumMod val="20000"/>
                        <a:lumOff val="80000"/>
                      </a:schemeClr>
                    </a:solidFill>
                  </a:tcPr>
                </a:tc>
                <a:tc>
                  <a:txBody>
                    <a:bodyPr/>
                    <a:lstStyle/>
                    <a:p>
                      <a:pPr algn="l" fontAlgn="t"/>
                      <a:r>
                        <a:rPr lang="fr-FR" sz="1400" b="0" i="0" u="none" strike="noStrike" dirty="0">
                          <a:solidFill>
                            <a:schemeClr val="tx1"/>
                          </a:solidFill>
                          <a:effectLst/>
                          <a:latin typeface="+mn-lt"/>
                        </a:rPr>
                        <a:t>TS 23.503</a:t>
                      </a:r>
                    </a:p>
                    <a:p>
                      <a:pPr algn="l" fontAlgn="t"/>
                      <a:r>
                        <a:rPr lang="fr-FR" sz="1400" b="0" i="0" u="none" strike="noStrike" dirty="0">
                          <a:solidFill>
                            <a:schemeClr val="tx1"/>
                          </a:solidFill>
                          <a:effectLst/>
                          <a:latin typeface="+mn-lt"/>
                        </a:rPr>
                        <a:t>CR 0162</a:t>
                      </a:r>
                    </a:p>
                    <a:p>
                      <a:pPr algn="l" fontAlgn="t"/>
                      <a:r>
                        <a:rPr lang="fr-FR" sz="1400" b="0" i="0" u="none" strike="noStrike" dirty="0">
                          <a:solidFill>
                            <a:schemeClr val="tx1"/>
                          </a:solidFill>
                          <a:effectLst/>
                          <a:latin typeface="+mn-lt"/>
                        </a:rPr>
                        <a:t>TS 23.501</a:t>
                      </a:r>
                    </a:p>
                    <a:p>
                      <a:pPr algn="l" fontAlgn="t"/>
                      <a:r>
                        <a:rPr lang="fr-FR" sz="1400" b="0" i="0" u="none" strike="noStrike" dirty="0">
                          <a:solidFill>
                            <a:schemeClr val="tx1"/>
                          </a:solidFill>
                          <a:effectLst/>
                          <a:latin typeface="+mn-lt"/>
                        </a:rPr>
                        <a:t>CR 0159 (SA2)</a:t>
                      </a:r>
                      <a:endParaRPr lang="nb-NO" sz="1400" b="0" i="0" u="none" strike="noStrike" dirty="0">
                        <a:solidFill>
                          <a:schemeClr val="tx1"/>
                        </a:solidFill>
                        <a:effectLst/>
                        <a:latin typeface="+mn-lt"/>
                      </a:endParaRPr>
                    </a:p>
                  </a:txBody>
                  <a:tcPr marL="9525" marR="9525" marT="9518" marB="0" anchor="ctr">
                    <a:solidFill>
                      <a:schemeClr val="tx2">
                        <a:lumMod val="20000"/>
                        <a:lumOff val="80000"/>
                      </a:schemeClr>
                    </a:solidFill>
                  </a:tcPr>
                </a:tc>
                <a:extLst>
                  <a:ext uri="{0D108BD9-81ED-4DB2-BD59-A6C34878D82A}">
                    <a16:rowId xmlns="" xmlns:a16="http://schemas.microsoft.com/office/drawing/2014/main" val="10003"/>
                  </a:ext>
                </a:extLst>
              </a:tr>
              <a:tr h="573082">
                <a:tc>
                  <a:txBody>
                    <a:bodyPr/>
                    <a:lstStyle/>
                    <a:p>
                      <a:pPr algn="l" fontAlgn="b"/>
                      <a:r>
                        <a:rPr lang="nb-NO" sz="1400" b="0" i="0" u="none" strike="noStrike" dirty="0">
                          <a:solidFill>
                            <a:schemeClr val="tx1"/>
                          </a:solidFill>
                          <a:effectLst/>
                          <a:latin typeface="+mn-lt"/>
                        </a:rPr>
                        <a:t>C1-188696 in CP-183044</a:t>
                      </a:r>
                    </a:p>
                  </a:txBody>
                  <a:tcPr marL="9525" marR="9525" marT="9518" marB="0" anchor="ctr">
                    <a:solidFill>
                      <a:schemeClr val="tx2">
                        <a:lumMod val="20000"/>
                        <a:lumOff val="80000"/>
                      </a:schemeClr>
                    </a:solidFill>
                  </a:tcPr>
                </a:tc>
                <a:tc>
                  <a:txBody>
                    <a:bodyPr/>
                    <a:lstStyle/>
                    <a:p>
                      <a:pPr algn="l" fontAlgn="t"/>
                      <a:r>
                        <a:rPr lang="en-US" sz="1400" b="0" i="0" u="none" strike="noStrike" dirty="0">
                          <a:solidFill>
                            <a:srgbClr val="000000"/>
                          </a:solidFill>
                          <a:effectLst/>
                          <a:latin typeface="+mn-lt"/>
                        </a:rPr>
                        <a:t>Correct usage of DNS to obtain emergency numbers</a:t>
                      </a:r>
                    </a:p>
                  </a:txBody>
                  <a:tcPr marL="9525" marR="9525" marT="9522" marB="0" anchor="ctr">
                    <a:solidFill>
                      <a:schemeClr val="tx2">
                        <a:lumMod val="20000"/>
                        <a:lumOff val="80000"/>
                      </a:schemeClr>
                    </a:solidFill>
                  </a:tcPr>
                </a:tc>
                <a:tc>
                  <a:txBody>
                    <a:bodyPr/>
                    <a:lstStyle/>
                    <a:p>
                      <a:pPr marL="0" marR="0" indent="0" algn="l" defTabSz="914400" rtl="0" eaLnBrk="1" fontAlgn="t" latinLnBrk="0" hangingPunct="1">
                        <a:lnSpc>
                          <a:spcPct val="100000"/>
                        </a:lnSpc>
                        <a:spcBef>
                          <a:spcPts val="0"/>
                        </a:spcBef>
                        <a:spcAft>
                          <a:spcPts val="0"/>
                        </a:spcAft>
                        <a:buClrTx/>
                        <a:buSzTx/>
                        <a:buFontTx/>
                        <a:buNone/>
                        <a:tabLst/>
                        <a:defRPr/>
                      </a:pPr>
                      <a:r>
                        <a:rPr lang="nb-NO" sz="1400" b="0" i="0" u="none" strike="noStrike" dirty="0">
                          <a:solidFill>
                            <a:schemeClr val="tx1"/>
                          </a:solidFill>
                          <a:effectLst/>
                          <a:latin typeface="+mn-lt"/>
                        </a:rPr>
                        <a:t>TS 24.229</a:t>
                      </a:r>
                      <a:br>
                        <a:rPr lang="nb-NO" sz="1400" b="0" i="0" u="none" strike="noStrike" dirty="0">
                          <a:solidFill>
                            <a:schemeClr val="tx1"/>
                          </a:solidFill>
                          <a:effectLst/>
                          <a:latin typeface="+mn-lt"/>
                        </a:rPr>
                      </a:br>
                      <a:r>
                        <a:rPr lang="nb-NO" sz="1400" b="0" i="0" u="none" strike="noStrike" dirty="0">
                          <a:solidFill>
                            <a:schemeClr val="tx1"/>
                          </a:solidFill>
                          <a:effectLst/>
                          <a:latin typeface="+mn-lt"/>
                        </a:rPr>
                        <a:t>CR 6273</a:t>
                      </a:r>
                    </a:p>
                  </a:txBody>
                  <a:tcPr marL="9525" marR="9525" marT="9518" marB="0" anchor="ctr">
                    <a:solidFill>
                      <a:schemeClr val="tx2">
                        <a:lumMod val="20000"/>
                        <a:lumOff val="80000"/>
                      </a:schemeClr>
                    </a:solidFill>
                  </a:tcPr>
                </a:tc>
                <a:tc>
                  <a:txBody>
                    <a:bodyPr/>
                    <a:lstStyle/>
                    <a:p>
                      <a:pPr algn="l" fontAlgn="t"/>
                      <a:r>
                        <a:rPr lang="fr-FR" sz="1400" b="0" i="0" u="none" strike="noStrike" dirty="0">
                          <a:solidFill>
                            <a:schemeClr val="tx1"/>
                          </a:solidFill>
                          <a:effectLst/>
                          <a:latin typeface="+mn-lt"/>
                        </a:rPr>
                        <a:t>TS 23.167</a:t>
                      </a:r>
                      <a:br>
                        <a:rPr lang="fr-FR" sz="1400" b="0" i="0" u="none" strike="noStrike" dirty="0">
                          <a:solidFill>
                            <a:schemeClr val="tx1"/>
                          </a:solidFill>
                          <a:effectLst/>
                          <a:latin typeface="+mn-lt"/>
                        </a:rPr>
                      </a:br>
                      <a:r>
                        <a:rPr lang="fr-FR" sz="1400" b="0" i="0" u="none" strike="noStrike" dirty="0">
                          <a:solidFill>
                            <a:schemeClr val="tx1"/>
                          </a:solidFill>
                          <a:effectLst/>
                          <a:latin typeface="+mn-lt"/>
                        </a:rPr>
                        <a:t>CR 0337 (</a:t>
                      </a:r>
                      <a:r>
                        <a:rPr lang="nb-NO" sz="1400" b="0" i="0" u="none" strike="noStrike" dirty="0">
                          <a:solidFill>
                            <a:schemeClr val="tx1"/>
                          </a:solidFill>
                          <a:effectLst/>
                          <a:latin typeface="+mn-lt"/>
                        </a:rPr>
                        <a:t>SA2)</a:t>
                      </a:r>
                    </a:p>
                  </a:txBody>
                  <a:tcPr marL="9525" marR="9525" marT="9518" marB="0" anchor="ctr">
                    <a:solidFill>
                      <a:schemeClr val="tx2">
                        <a:lumMod val="20000"/>
                        <a:lumOff val="80000"/>
                      </a:schemeClr>
                    </a:solidFill>
                  </a:tcPr>
                </a:tc>
                <a:extLst>
                  <a:ext uri="{0D108BD9-81ED-4DB2-BD59-A6C34878D82A}">
                    <a16:rowId xmlns="" xmlns:a16="http://schemas.microsoft.com/office/drawing/2014/main" val="10004"/>
                  </a:ext>
                </a:extLst>
              </a:tr>
            </a:tbl>
          </a:graphicData>
        </a:graphic>
      </p:graphicFrame>
    </p:spTree>
    <p:extLst>
      <p:ext uri="{BB962C8B-B14F-4D97-AF65-F5344CB8AC3E}">
        <p14:creationId xmlns:p14="http://schemas.microsoft.com/office/powerpoint/2010/main" val="381612817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a:extLst>
              <a:ext uri="{FF2B5EF4-FFF2-40B4-BE49-F238E27FC236}">
                <a16:creationId xmlns="" xmlns:a16="http://schemas.microsoft.com/office/drawing/2014/main" id="{2F4C87D9-A3A6-4C1D-B9C5-236226A0A968}"/>
              </a:ext>
            </a:extLst>
          </p:cNvPr>
          <p:cNvSpPr>
            <a:spLocks noGrp="1"/>
          </p:cNvSpPr>
          <p:nvPr>
            <p:ph type="title"/>
          </p:nvPr>
        </p:nvSpPr>
        <p:spPr>
          <a:xfrm>
            <a:off x="503238" y="331788"/>
            <a:ext cx="7831137" cy="1143000"/>
          </a:xfrm>
        </p:spPr>
        <p:txBody>
          <a:bodyPr/>
          <a:lstStyle/>
          <a:p>
            <a:pPr algn="l"/>
            <a:r>
              <a:rPr lang="nb-NO" altLang="de-DE" sz="3000">
                <a:latin typeface="Arial" panose="020B0604020202020204" pitchFamily="34" charset="0"/>
                <a:cs typeface="Arial" panose="020B0604020202020204" pitchFamily="34" charset="0"/>
              </a:rPr>
              <a:t>CT1 CRs for non-CT cond’ approval 5/5</a:t>
            </a:r>
            <a:endParaRPr lang="en-US" altLang="de-DE" sz="3000">
              <a:latin typeface="Arial" panose="020B0604020202020204" pitchFamily="34" charset="0"/>
              <a:cs typeface="Arial" panose="020B0604020202020204" pitchFamily="34" charset="0"/>
            </a:endParaRPr>
          </a:p>
        </p:txBody>
      </p:sp>
      <p:sp>
        <p:nvSpPr>
          <p:cNvPr id="27651" name="Rectangle 1097">
            <a:extLst>
              <a:ext uri="{FF2B5EF4-FFF2-40B4-BE49-F238E27FC236}">
                <a16:creationId xmlns="" xmlns:a16="http://schemas.microsoft.com/office/drawing/2014/main" id="{3AF88429-BCA7-48FD-8FEA-FFCCD9C93313}"/>
              </a:ext>
            </a:extLst>
          </p:cNvPr>
          <p:cNvSpPr>
            <a:spLocks noChangeArrowheads="1"/>
          </p:cNvSpPr>
          <p:nvPr/>
        </p:nvSpPr>
        <p:spPr bwMode="auto">
          <a:xfrm>
            <a:off x="0" y="-576263"/>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endParaRPr lang="de-DE" altLang="de-DE" sz="1800">
              <a:latin typeface="Arial" panose="020B0604020202020204" pitchFamily="34" charset="0"/>
            </a:endParaRPr>
          </a:p>
        </p:txBody>
      </p:sp>
      <p:sp>
        <p:nvSpPr>
          <p:cNvPr id="27652" name="Rectangle 1098">
            <a:extLst>
              <a:ext uri="{FF2B5EF4-FFF2-40B4-BE49-F238E27FC236}">
                <a16:creationId xmlns="" xmlns:a16="http://schemas.microsoft.com/office/drawing/2014/main" id="{3ACD09BF-F710-4CFA-97F1-AF6273B11314}"/>
              </a:ext>
            </a:extLst>
          </p:cNvPr>
          <p:cNvSpPr>
            <a:spLocks noChangeArrowheads="1"/>
          </p:cNvSpPr>
          <p:nvPr/>
        </p:nvSpPr>
        <p:spPr bwMode="auto">
          <a:xfrm>
            <a:off x="0" y="-576263"/>
            <a:ext cx="4143375" cy="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endParaRPr lang="de-DE" altLang="de-DE" sz="1000">
              <a:latin typeface="Arial" panose="020B0604020202020204" pitchFamily="34" charset="0"/>
            </a:endParaRPr>
          </a:p>
        </p:txBody>
      </p:sp>
      <p:sp>
        <p:nvSpPr>
          <p:cNvPr id="27653" name="Rectangle 1248">
            <a:extLst>
              <a:ext uri="{FF2B5EF4-FFF2-40B4-BE49-F238E27FC236}">
                <a16:creationId xmlns="" xmlns:a16="http://schemas.microsoft.com/office/drawing/2014/main" id="{269D3320-FA2C-43DC-ADAB-66B14840D395}"/>
              </a:ext>
            </a:extLst>
          </p:cNvPr>
          <p:cNvSpPr>
            <a:spLocks noChangeArrowheads="1"/>
          </p:cNvSpPr>
          <p:nvPr/>
        </p:nvSpPr>
        <p:spPr bwMode="auto">
          <a:xfrm>
            <a:off x="0" y="7434263"/>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endParaRPr lang="de-DE" altLang="de-DE" sz="1800">
              <a:latin typeface="Arial" panose="020B0604020202020204" pitchFamily="34" charset="0"/>
            </a:endParaRPr>
          </a:p>
        </p:txBody>
      </p:sp>
      <p:sp>
        <p:nvSpPr>
          <p:cNvPr id="27654" name="Rectangle 1256">
            <a:extLst>
              <a:ext uri="{FF2B5EF4-FFF2-40B4-BE49-F238E27FC236}">
                <a16:creationId xmlns="" xmlns:a16="http://schemas.microsoft.com/office/drawing/2014/main" id="{6280A91D-AD78-42FE-9D91-F1B09587ABD0}"/>
              </a:ext>
            </a:extLst>
          </p:cNvPr>
          <p:cNvSpPr>
            <a:spLocks noChangeArrowheads="1"/>
          </p:cNvSpPr>
          <p:nvPr/>
        </p:nvSpPr>
        <p:spPr bwMode="auto">
          <a:xfrm>
            <a:off x="1147763" y="-576263"/>
            <a:ext cx="4143375" cy="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endParaRPr lang="de-DE" altLang="de-DE" sz="1000">
              <a:latin typeface="Arial" panose="020B0604020202020204" pitchFamily="34" charset="0"/>
            </a:endParaRPr>
          </a:p>
        </p:txBody>
      </p:sp>
      <p:sp>
        <p:nvSpPr>
          <p:cNvPr id="27655" name="Rectangle 1417">
            <a:extLst>
              <a:ext uri="{FF2B5EF4-FFF2-40B4-BE49-F238E27FC236}">
                <a16:creationId xmlns="" xmlns:a16="http://schemas.microsoft.com/office/drawing/2014/main" id="{561BC40A-2E53-4A6E-AE98-BC8D1D8DC3FA}"/>
              </a:ext>
            </a:extLst>
          </p:cNvPr>
          <p:cNvSpPr>
            <a:spLocks noChangeArrowheads="1"/>
          </p:cNvSpPr>
          <p:nvPr/>
        </p:nvSpPr>
        <p:spPr bwMode="auto">
          <a:xfrm>
            <a:off x="1147763" y="-576263"/>
            <a:ext cx="4143375" cy="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endParaRPr lang="de-DE" altLang="de-DE" sz="1000">
              <a:latin typeface="Arial" panose="020B0604020202020204" pitchFamily="34" charset="0"/>
            </a:endParaRPr>
          </a:p>
        </p:txBody>
      </p:sp>
      <p:graphicFrame>
        <p:nvGraphicFramePr>
          <p:cNvPr id="3" name="Table 2">
            <a:extLst>
              <a:ext uri="{FF2B5EF4-FFF2-40B4-BE49-F238E27FC236}">
                <a16:creationId xmlns="" xmlns:a16="http://schemas.microsoft.com/office/drawing/2014/main" id="{A7271A58-079F-4C01-B535-D34E58FCF3C7}"/>
              </a:ext>
            </a:extLst>
          </p:cNvPr>
          <p:cNvGraphicFramePr>
            <a:graphicFrameLocks noGrp="1"/>
          </p:cNvGraphicFramePr>
          <p:nvPr>
            <p:extLst>
              <p:ext uri="{D42A27DB-BD31-4B8C-83A1-F6EECF244321}">
                <p14:modId xmlns:p14="http://schemas.microsoft.com/office/powerpoint/2010/main" val="924186007"/>
              </p:ext>
            </p:extLst>
          </p:nvPr>
        </p:nvGraphicFramePr>
        <p:xfrm>
          <a:off x="650875" y="1265238"/>
          <a:ext cx="7958138" cy="4798729"/>
        </p:xfrm>
        <a:graphic>
          <a:graphicData uri="http://schemas.openxmlformats.org/drawingml/2006/table">
            <a:tbl>
              <a:tblPr>
                <a:tableStyleId>{5C22544A-7EE6-4342-B048-85BDC9FD1C3A}</a:tableStyleId>
              </a:tblPr>
              <a:tblGrid>
                <a:gridCol w="1127821">
                  <a:extLst>
                    <a:ext uri="{9D8B030D-6E8A-4147-A177-3AD203B41FA5}">
                      <a16:colId xmlns="" xmlns:a16="http://schemas.microsoft.com/office/drawing/2014/main" val="20000"/>
                    </a:ext>
                  </a:extLst>
                </a:gridCol>
                <a:gridCol w="4434214">
                  <a:extLst>
                    <a:ext uri="{9D8B030D-6E8A-4147-A177-3AD203B41FA5}">
                      <a16:colId xmlns="" xmlns:a16="http://schemas.microsoft.com/office/drawing/2014/main" val="20001"/>
                    </a:ext>
                  </a:extLst>
                </a:gridCol>
                <a:gridCol w="1013838">
                  <a:extLst>
                    <a:ext uri="{9D8B030D-6E8A-4147-A177-3AD203B41FA5}">
                      <a16:colId xmlns="" xmlns:a16="http://schemas.microsoft.com/office/drawing/2014/main" val="20002"/>
                    </a:ext>
                  </a:extLst>
                </a:gridCol>
                <a:gridCol w="1382265">
                  <a:extLst>
                    <a:ext uri="{9D8B030D-6E8A-4147-A177-3AD203B41FA5}">
                      <a16:colId xmlns="" xmlns:a16="http://schemas.microsoft.com/office/drawing/2014/main" val="20003"/>
                    </a:ext>
                  </a:extLst>
                </a:gridCol>
              </a:tblGrid>
              <a:tr h="488826">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lang="en-GB" altLang="ko-KR" sz="1600" b="1" i="0" u="none" strike="noStrike" kern="1200" dirty="0" err="1">
                          <a:solidFill>
                            <a:srgbClr val="000000"/>
                          </a:solidFill>
                          <a:effectLst/>
                          <a:latin typeface="+mj-lt"/>
                          <a:ea typeface="+mn-ea"/>
                          <a:cs typeface="+mn-cs"/>
                        </a:rPr>
                        <a:t>Tdoc</a:t>
                      </a:r>
                      <a:endParaRPr lang="en-GB" altLang="ko-KR" sz="1600" b="1" i="0" u="none" strike="noStrike" kern="1200" dirty="0">
                        <a:solidFill>
                          <a:srgbClr val="000000"/>
                        </a:solidFill>
                        <a:effectLst/>
                        <a:latin typeface="+mj-lt"/>
                        <a:ea typeface="+mn-ea"/>
                        <a:cs typeface="+mn-cs"/>
                      </a:endParaRPr>
                    </a:p>
                  </a:txBody>
                  <a:tcPr marL="91444" marR="91444" marT="45675" marB="45675" anchor="ctr" horzOverflow="overflow">
                    <a:solidFill>
                      <a:schemeClr val="accent1"/>
                    </a:solid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ko-KR" sz="1600" b="1" i="0" u="none" strike="noStrike" cap="none" normalizeH="0" baseline="0" dirty="0">
                          <a:ln>
                            <a:noFill/>
                          </a:ln>
                          <a:solidFill>
                            <a:srgbClr val="000000"/>
                          </a:solidFill>
                          <a:effectLst/>
                          <a:latin typeface="+mj-lt"/>
                          <a:ea typeface="Batang" pitchFamily="18" charset="-127"/>
                        </a:rPr>
                        <a:t>Title</a:t>
                      </a:r>
                      <a:endParaRPr kumimoji="0" lang="en-GB" altLang="ko-KR" sz="1600" b="1" i="0" u="none" strike="noStrike" cap="none" normalizeH="0" baseline="0" dirty="0">
                        <a:ln>
                          <a:noFill/>
                        </a:ln>
                        <a:solidFill>
                          <a:schemeClr val="tx1"/>
                        </a:solidFill>
                        <a:effectLst/>
                        <a:latin typeface="+mj-lt"/>
                        <a:ea typeface="Gulim" pitchFamily="34" charset="-127"/>
                      </a:endParaRPr>
                    </a:p>
                  </a:txBody>
                  <a:tcPr marL="91444" marR="91444" marT="45675" marB="45675" anchor="ctr" horzOverflow="overflow">
                    <a:solidFill>
                      <a:schemeClr val="accent1"/>
                    </a:solid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ko-KR" sz="1600" b="1" i="0" u="none" strike="noStrike" cap="none" normalizeH="0" baseline="0" dirty="0">
                          <a:ln>
                            <a:noFill/>
                          </a:ln>
                          <a:solidFill>
                            <a:srgbClr val="000000"/>
                          </a:solidFill>
                          <a:effectLst/>
                          <a:latin typeface="+mj-lt"/>
                          <a:ea typeface="Batang" pitchFamily="18" charset="-127"/>
                        </a:rPr>
                        <a:t>Spec</a:t>
                      </a:r>
                      <a:endParaRPr kumimoji="0" lang="en-GB" altLang="ko-KR" sz="1600" b="1" i="0" u="none" strike="noStrike" cap="none" normalizeH="0" baseline="0" dirty="0">
                        <a:ln>
                          <a:noFill/>
                        </a:ln>
                        <a:solidFill>
                          <a:schemeClr val="tx1"/>
                        </a:solidFill>
                        <a:effectLst/>
                        <a:latin typeface="+mj-lt"/>
                        <a:ea typeface="Gulim" pitchFamily="34" charset="-127"/>
                      </a:endParaRPr>
                    </a:p>
                  </a:txBody>
                  <a:tcPr marL="91444" marR="91444" marT="45675" marB="45675" anchor="ctr" horzOverflow="overflow">
                    <a:solidFill>
                      <a:schemeClr val="accent1"/>
                    </a:solid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ko-KR" sz="1600" b="1" i="0" u="none" strike="noStrike" cap="none" normalizeH="0" baseline="0" dirty="0">
                          <a:ln>
                            <a:noFill/>
                          </a:ln>
                          <a:solidFill>
                            <a:srgbClr val="000000"/>
                          </a:solidFill>
                          <a:effectLst/>
                          <a:latin typeface="+mj-lt"/>
                          <a:ea typeface="Batang" pitchFamily="18" charset="-127"/>
                        </a:rPr>
                        <a:t>Dependency</a:t>
                      </a:r>
                      <a:endParaRPr kumimoji="0" lang="en-GB" altLang="ko-KR" sz="1600" b="1" i="0" u="none" strike="noStrike" cap="none" normalizeH="0" baseline="0" dirty="0">
                        <a:ln>
                          <a:noFill/>
                        </a:ln>
                        <a:solidFill>
                          <a:schemeClr val="tx1"/>
                        </a:solidFill>
                        <a:effectLst/>
                        <a:latin typeface="+mj-lt"/>
                        <a:ea typeface="Gulim" pitchFamily="34" charset="-127"/>
                      </a:endParaRPr>
                    </a:p>
                  </a:txBody>
                  <a:tcPr marL="91444" marR="91444" marT="45675" marB="45675" anchor="ctr" horzOverflow="overflow">
                    <a:solidFill>
                      <a:schemeClr val="accent1"/>
                    </a:solidFill>
                  </a:tcPr>
                </a:tc>
                <a:extLst>
                  <a:ext uri="{0D108BD9-81ED-4DB2-BD59-A6C34878D82A}">
                    <a16:rowId xmlns="" xmlns:a16="http://schemas.microsoft.com/office/drawing/2014/main" val="10000"/>
                  </a:ext>
                </a:extLst>
              </a:tr>
              <a:tr h="2783458">
                <a:tc>
                  <a:txBody>
                    <a:bodyPr/>
                    <a:lstStyle/>
                    <a:p>
                      <a:pPr algn="l" fontAlgn="b"/>
                      <a:r>
                        <a:rPr lang="nb-NO" sz="1200" b="0" i="0" u="none" strike="noStrike" dirty="0">
                          <a:solidFill>
                            <a:schemeClr val="tx1"/>
                          </a:solidFill>
                          <a:effectLst/>
                          <a:latin typeface="+mn-lt"/>
                        </a:rPr>
                        <a:t>C1-188877 in CP-183076</a:t>
                      </a:r>
                    </a:p>
                  </a:txBody>
                  <a:tcPr marL="9525" marR="9525" marT="9520" marB="0" anchor="ctr">
                    <a:solidFill>
                      <a:schemeClr val="tx2">
                        <a:lumMod val="20000"/>
                        <a:lumOff val="80000"/>
                      </a:schemeClr>
                    </a:solidFill>
                  </a:tcPr>
                </a:tc>
                <a:tc>
                  <a:txBody>
                    <a:bodyPr/>
                    <a:lstStyle/>
                    <a:p>
                      <a:pPr algn="l" fontAlgn="t"/>
                      <a:r>
                        <a:rPr lang="en-US" sz="1200" b="0" i="0" u="none" strike="noStrike" dirty="0">
                          <a:solidFill>
                            <a:srgbClr val="000000"/>
                          </a:solidFill>
                          <a:effectLst/>
                          <a:latin typeface="+mn-lt"/>
                        </a:rPr>
                        <a:t>Introduction of capability support for EC paging indication channel monitoring</a:t>
                      </a:r>
                    </a:p>
                  </a:txBody>
                  <a:tcPr marL="9525" marR="9525" marT="9524" marB="0" anchor="ctr">
                    <a:solidFill>
                      <a:schemeClr val="tx2">
                        <a:lumMod val="20000"/>
                        <a:lumOff val="80000"/>
                      </a:schemeClr>
                    </a:solidFill>
                  </a:tcPr>
                </a:tc>
                <a:tc>
                  <a:txBody>
                    <a:bodyPr/>
                    <a:lstStyle/>
                    <a:p>
                      <a:pPr marL="0" marR="0" indent="0" algn="l" defTabSz="914400" rtl="0" eaLnBrk="1" fontAlgn="t" latinLnBrk="0" hangingPunct="1">
                        <a:lnSpc>
                          <a:spcPct val="100000"/>
                        </a:lnSpc>
                        <a:spcBef>
                          <a:spcPts val="0"/>
                        </a:spcBef>
                        <a:spcAft>
                          <a:spcPts val="0"/>
                        </a:spcAft>
                        <a:buClrTx/>
                        <a:buSzTx/>
                        <a:buFontTx/>
                        <a:buNone/>
                        <a:tabLst/>
                        <a:defRPr/>
                      </a:pPr>
                      <a:r>
                        <a:rPr lang="nb-NO" sz="1200" b="0" i="0" u="none" strike="noStrike" dirty="0">
                          <a:solidFill>
                            <a:schemeClr val="tx1"/>
                          </a:solidFill>
                          <a:effectLst/>
                          <a:latin typeface="+mn-lt"/>
                        </a:rPr>
                        <a:t>TS 24.008</a:t>
                      </a:r>
                      <a:br>
                        <a:rPr lang="nb-NO" sz="1200" b="0" i="0" u="none" strike="noStrike" dirty="0">
                          <a:solidFill>
                            <a:schemeClr val="tx1"/>
                          </a:solidFill>
                          <a:effectLst/>
                          <a:latin typeface="+mn-lt"/>
                        </a:rPr>
                      </a:br>
                      <a:r>
                        <a:rPr lang="nb-NO" sz="1200" b="0" i="0" u="none" strike="noStrike" dirty="0">
                          <a:solidFill>
                            <a:schemeClr val="tx1"/>
                          </a:solidFill>
                          <a:effectLst/>
                          <a:latin typeface="+mn-lt"/>
                        </a:rPr>
                        <a:t>CR 3166</a:t>
                      </a:r>
                    </a:p>
                  </a:txBody>
                  <a:tcPr marL="9525" marR="9525" marT="9520" marB="0" anchor="ctr">
                    <a:solidFill>
                      <a:schemeClr val="tx2">
                        <a:lumMod val="20000"/>
                        <a:lumOff val="80000"/>
                      </a:schemeClr>
                    </a:solidFill>
                  </a:tcPr>
                </a:tc>
                <a:tc>
                  <a:txBody>
                    <a:bodyPr/>
                    <a:lstStyle/>
                    <a:p>
                      <a:pPr algn="l" fontAlgn="t"/>
                      <a:r>
                        <a:rPr lang="fr-FR" sz="1200" b="0" i="0" u="none" strike="noStrike" dirty="0">
                          <a:solidFill>
                            <a:schemeClr val="tx1"/>
                          </a:solidFill>
                          <a:effectLst/>
                          <a:latin typeface="+mn-lt"/>
                        </a:rPr>
                        <a:t>TS 43.064 CR 0117</a:t>
                      </a:r>
                    </a:p>
                    <a:p>
                      <a:pPr algn="l" fontAlgn="t"/>
                      <a:r>
                        <a:rPr lang="fr-FR" sz="1200" b="0" i="0" u="none" strike="noStrike" dirty="0">
                          <a:solidFill>
                            <a:schemeClr val="tx1"/>
                          </a:solidFill>
                          <a:effectLst/>
                          <a:latin typeface="+mn-lt"/>
                        </a:rPr>
                        <a:t>TS 43.064 CR 0119</a:t>
                      </a:r>
                    </a:p>
                    <a:p>
                      <a:pPr algn="l" fontAlgn="t"/>
                      <a:r>
                        <a:rPr lang="fr-FR" sz="1200" b="0" i="0" u="none" strike="noStrike" dirty="0">
                          <a:solidFill>
                            <a:schemeClr val="tx1"/>
                          </a:solidFill>
                          <a:effectLst/>
                          <a:latin typeface="+mn-lt"/>
                        </a:rPr>
                        <a:t>TS 44.018 CR 1082</a:t>
                      </a:r>
                    </a:p>
                    <a:p>
                      <a:pPr algn="l" fontAlgn="t"/>
                      <a:r>
                        <a:rPr lang="fr-FR" sz="1200" b="0" i="0" u="none" strike="noStrike" dirty="0">
                          <a:solidFill>
                            <a:schemeClr val="tx1"/>
                          </a:solidFill>
                          <a:effectLst/>
                          <a:latin typeface="+mn-lt"/>
                        </a:rPr>
                        <a:t>TS 44.018 CR 1084</a:t>
                      </a:r>
                    </a:p>
                    <a:p>
                      <a:pPr algn="l" fontAlgn="t"/>
                      <a:r>
                        <a:rPr lang="fr-FR" sz="1200" b="0" i="0" u="none" strike="noStrike" dirty="0">
                          <a:solidFill>
                            <a:schemeClr val="tx1"/>
                          </a:solidFill>
                          <a:effectLst/>
                          <a:latin typeface="+mn-lt"/>
                        </a:rPr>
                        <a:t>TS 45.001 CR 0099</a:t>
                      </a:r>
                    </a:p>
                    <a:p>
                      <a:pPr algn="l" fontAlgn="t"/>
                      <a:r>
                        <a:rPr lang="fr-FR" sz="1200" b="0" i="0" u="none" strike="noStrike" dirty="0">
                          <a:solidFill>
                            <a:schemeClr val="tx1"/>
                          </a:solidFill>
                          <a:effectLst/>
                          <a:latin typeface="+mn-lt"/>
                        </a:rPr>
                        <a:t>TS 45.002 CR 0214</a:t>
                      </a:r>
                    </a:p>
                    <a:p>
                      <a:pPr algn="l" fontAlgn="t"/>
                      <a:r>
                        <a:rPr lang="fr-FR" sz="1200" b="0" i="0" u="none" strike="noStrike" dirty="0">
                          <a:solidFill>
                            <a:schemeClr val="tx1"/>
                          </a:solidFill>
                          <a:effectLst/>
                          <a:latin typeface="+mn-lt"/>
                        </a:rPr>
                        <a:t>TS 45.002 CR 0215</a:t>
                      </a:r>
                    </a:p>
                    <a:p>
                      <a:pPr algn="l" fontAlgn="t"/>
                      <a:r>
                        <a:rPr lang="fr-FR" sz="1200" b="0" i="0" u="none" strike="noStrike" dirty="0">
                          <a:solidFill>
                            <a:schemeClr val="tx1"/>
                          </a:solidFill>
                          <a:effectLst/>
                          <a:latin typeface="+mn-lt"/>
                        </a:rPr>
                        <a:t>TS 45.003 CR 0149</a:t>
                      </a:r>
                    </a:p>
                    <a:p>
                      <a:pPr algn="l" fontAlgn="t"/>
                      <a:r>
                        <a:rPr lang="fr-FR" sz="1200" b="0" i="0" u="none" strike="noStrike" dirty="0">
                          <a:solidFill>
                            <a:schemeClr val="tx1"/>
                          </a:solidFill>
                          <a:effectLst/>
                          <a:latin typeface="+mn-lt"/>
                        </a:rPr>
                        <a:t>TS 45.005 CR 0616</a:t>
                      </a:r>
                    </a:p>
                    <a:p>
                      <a:pPr algn="l" fontAlgn="t"/>
                      <a:r>
                        <a:rPr lang="fr-FR" sz="1200" b="0" i="0" u="none" strike="noStrike" dirty="0">
                          <a:solidFill>
                            <a:schemeClr val="tx1"/>
                          </a:solidFill>
                          <a:effectLst/>
                          <a:latin typeface="+mn-lt"/>
                        </a:rPr>
                        <a:t>TS 45.008 CR 0660</a:t>
                      </a:r>
                    </a:p>
                    <a:p>
                      <a:pPr algn="l" fontAlgn="t"/>
                      <a:r>
                        <a:rPr lang="fr-FR" sz="1200" b="0" i="0" u="none" strike="noStrike" dirty="0">
                          <a:solidFill>
                            <a:schemeClr val="tx1"/>
                          </a:solidFill>
                          <a:effectLst/>
                          <a:latin typeface="+mn-lt"/>
                        </a:rPr>
                        <a:t>TS 45.008 CR 0662</a:t>
                      </a:r>
                    </a:p>
                    <a:p>
                      <a:pPr algn="l" fontAlgn="t"/>
                      <a:r>
                        <a:rPr lang="fr-FR" sz="1200" b="0" i="0" u="none" strike="noStrike" dirty="0">
                          <a:solidFill>
                            <a:schemeClr val="tx1"/>
                          </a:solidFill>
                          <a:effectLst/>
                          <a:latin typeface="+mn-lt"/>
                        </a:rPr>
                        <a:t>TS 48.018 CR 0445 (RAN6)</a:t>
                      </a:r>
                      <a:endParaRPr lang="nb-NO" sz="1200" b="0" i="0" u="none" strike="noStrike" dirty="0">
                        <a:solidFill>
                          <a:schemeClr val="tx1"/>
                        </a:solidFill>
                        <a:effectLst/>
                        <a:latin typeface="+mn-lt"/>
                      </a:endParaRPr>
                    </a:p>
                  </a:txBody>
                  <a:tcPr marL="9525" marR="9525" marT="9520" marB="0" anchor="ctr">
                    <a:solidFill>
                      <a:schemeClr val="tx2">
                        <a:lumMod val="20000"/>
                        <a:lumOff val="80000"/>
                      </a:schemeClr>
                    </a:solidFill>
                  </a:tcPr>
                </a:tc>
                <a:extLst>
                  <a:ext uri="{0D108BD9-81ED-4DB2-BD59-A6C34878D82A}">
                    <a16:rowId xmlns="" xmlns:a16="http://schemas.microsoft.com/office/drawing/2014/main" val="10001"/>
                  </a:ext>
                </a:extLst>
              </a:tr>
              <a:tr h="863040">
                <a:tc>
                  <a:txBody>
                    <a:bodyPr/>
                    <a:lstStyle/>
                    <a:p>
                      <a:pPr algn="l" fontAlgn="b"/>
                      <a:r>
                        <a:rPr lang="nb-NO" sz="1200" b="0" i="0" u="none" strike="noStrike" dirty="0">
                          <a:solidFill>
                            <a:schemeClr val="tx1"/>
                          </a:solidFill>
                          <a:effectLst/>
                          <a:latin typeface="+mn-lt"/>
                        </a:rPr>
                        <a:t>C1-188975 in CP-183076</a:t>
                      </a:r>
                    </a:p>
                  </a:txBody>
                  <a:tcPr marL="9525" marR="9525" marT="9520" marB="0" anchor="ctr">
                    <a:solidFill>
                      <a:schemeClr val="tx2">
                        <a:lumMod val="20000"/>
                        <a:lumOff val="80000"/>
                      </a:schemeClr>
                    </a:solidFill>
                  </a:tcPr>
                </a:tc>
                <a:tc>
                  <a:txBody>
                    <a:bodyPr/>
                    <a:lstStyle/>
                    <a:p>
                      <a:pPr algn="l" fontAlgn="t"/>
                      <a:r>
                        <a:rPr lang="en-US" sz="1200" b="0" i="0" u="none" strike="noStrike" dirty="0">
                          <a:solidFill>
                            <a:srgbClr val="000000"/>
                          </a:solidFill>
                          <a:effectLst/>
                          <a:latin typeface="+mn-lt"/>
                        </a:rPr>
                        <a:t>MO signaling and data with service gap control timer running in connected mode</a:t>
                      </a:r>
                    </a:p>
                  </a:txBody>
                  <a:tcPr marL="9525" marR="9525" marT="9524" marB="0" anchor="ctr">
                    <a:solidFill>
                      <a:schemeClr val="tx2">
                        <a:lumMod val="20000"/>
                        <a:lumOff val="80000"/>
                      </a:schemeClr>
                    </a:solidFill>
                  </a:tcPr>
                </a:tc>
                <a:tc>
                  <a:txBody>
                    <a:bodyPr/>
                    <a:lstStyle/>
                    <a:p>
                      <a:pPr marL="0" marR="0" indent="0" algn="l" defTabSz="914400" rtl="0" eaLnBrk="1" fontAlgn="t" latinLnBrk="0" hangingPunct="1">
                        <a:lnSpc>
                          <a:spcPct val="100000"/>
                        </a:lnSpc>
                        <a:spcBef>
                          <a:spcPts val="0"/>
                        </a:spcBef>
                        <a:spcAft>
                          <a:spcPts val="0"/>
                        </a:spcAft>
                        <a:buClrTx/>
                        <a:buSzTx/>
                        <a:buFontTx/>
                        <a:buNone/>
                        <a:tabLst/>
                        <a:defRPr/>
                      </a:pPr>
                      <a:r>
                        <a:rPr lang="nb-NO" sz="1200" b="0" i="0" u="none" strike="noStrike" dirty="0">
                          <a:solidFill>
                            <a:schemeClr val="tx1"/>
                          </a:solidFill>
                          <a:effectLst/>
                          <a:latin typeface="+mn-lt"/>
                        </a:rPr>
                        <a:t>TS 24.301</a:t>
                      </a:r>
                      <a:br>
                        <a:rPr lang="nb-NO" sz="1200" b="0" i="0" u="none" strike="noStrike" dirty="0">
                          <a:solidFill>
                            <a:schemeClr val="tx1"/>
                          </a:solidFill>
                          <a:effectLst/>
                          <a:latin typeface="+mn-lt"/>
                        </a:rPr>
                      </a:br>
                      <a:r>
                        <a:rPr lang="nb-NO" sz="1200" b="0" i="0" u="none" strike="noStrike" dirty="0">
                          <a:solidFill>
                            <a:schemeClr val="tx1"/>
                          </a:solidFill>
                          <a:effectLst/>
                          <a:latin typeface="+mn-lt"/>
                        </a:rPr>
                        <a:t>CR 3142</a:t>
                      </a:r>
                    </a:p>
                  </a:txBody>
                  <a:tcPr marL="9525" marR="9525" marT="9520" marB="0" anchor="ctr">
                    <a:solidFill>
                      <a:schemeClr val="tx2">
                        <a:lumMod val="20000"/>
                        <a:lumOff val="80000"/>
                      </a:schemeClr>
                    </a:solidFill>
                  </a:tcPr>
                </a:tc>
                <a:tc>
                  <a:txBody>
                    <a:bodyPr/>
                    <a:lstStyle/>
                    <a:p>
                      <a:pPr algn="l" fontAlgn="t"/>
                      <a:r>
                        <a:rPr lang="fr-FR" sz="1200" b="0" i="0" u="none" strike="noStrike" dirty="0">
                          <a:solidFill>
                            <a:schemeClr val="tx1"/>
                          </a:solidFill>
                          <a:effectLst/>
                          <a:latin typeface="+mn-lt"/>
                        </a:rPr>
                        <a:t>TS 23.401</a:t>
                      </a:r>
                      <a:br>
                        <a:rPr lang="fr-FR" sz="1200" b="0" i="0" u="none" strike="noStrike" dirty="0">
                          <a:solidFill>
                            <a:schemeClr val="tx1"/>
                          </a:solidFill>
                          <a:effectLst/>
                          <a:latin typeface="+mn-lt"/>
                        </a:rPr>
                      </a:br>
                      <a:r>
                        <a:rPr lang="fr-FR" sz="1200" b="0" i="0" u="none" strike="noStrike" dirty="0">
                          <a:solidFill>
                            <a:schemeClr val="tx1"/>
                          </a:solidFill>
                          <a:effectLst/>
                          <a:latin typeface="+mn-lt"/>
                        </a:rPr>
                        <a:t>CR 3479 (</a:t>
                      </a:r>
                      <a:r>
                        <a:rPr lang="nb-NO" sz="1200" b="0" i="0" u="none" strike="noStrike" dirty="0">
                          <a:solidFill>
                            <a:schemeClr val="tx1"/>
                          </a:solidFill>
                          <a:effectLst/>
                          <a:latin typeface="+mn-lt"/>
                        </a:rPr>
                        <a:t>SA2)</a:t>
                      </a:r>
                    </a:p>
                    <a:p>
                      <a:pPr algn="l" fontAlgn="t"/>
                      <a:r>
                        <a:rPr lang="fr-FR" sz="1200" b="0" i="0" u="none" strike="noStrike" dirty="0">
                          <a:solidFill>
                            <a:schemeClr val="tx1"/>
                          </a:solidFill>
                          <a:effectLst/>
                          <a:latin typeface="+mn-lt"/>
                        </a:rPr>
                        <a:t>TS 23.682</a:t>
                      </a:r>
                    </a:p>
                    <a:p>
                      <a:pPr algn="l" fontAlgn="t"/>
                      <a:r>
                        <a:rPr lang="fr-FR" sz="1200" b="0" i="0" u="none" strike="noStrike" dirty="0">
                          <a:solidFill>
                            <a:schemeClr val="tx1"/>
                          </a:solidFill>
                          <a:effectLst/>
                          <a:latin typeface="+mn-lt"/>
                        </a:rPr>
                        <a:t>CR 0418 (SA2)</a:t>
                      </a:r>
                      <a:endParaRPr lang="nb-NO" sz="1200" b="0" i="0" u="none" strike="noStrike" dirty="0">
                        <a:solidFill>
                          <a:schemeClr val="tx1"/>
                        </a:solidFill>
                        <a:effectLst/>
                        <a:latin typeface="+mn-lt"/>
                      </a:endParaRPr>
                    </a:p>
                  </a:txBody>
                  <a:tcPr marL="9525" marR="9525" marT="9520" marB="0" anchor="ctr">
                    <a:solidFill>
                      <a:schemeClr val="tx2">
                        <a:lumMod val="20000"/>
                        <a:lumOff val="80000"/>
                      </a:schemeClr>
                    </a:solidFill>
                  </a:tcPr>
                </a:tc>
                <a:extLst>
                  <a:ext uri="{0D108BD9-81ED-4DB2-BD59-A6C34878D82A}">
                    <a16:rowId xmlns="" xmlns:a16="http://schemas.microsoft.com/office/drawing/2014/main" val="10002"/>
                  </a:ext>
                </a:extLst>
              </a:tr>
              <a:tr h="573201">
                <a:tc>
                  <a:txBody>
                    <a:bodyPr/>
                    <a:lstStyle/>
                    <a:p>
                      <a:pPr algn="l" fontAlgn="b"/>
                      <a:r>
                        <a:rPr lang="nb-NO" sz="1200" b="0" i="0" u="none" strike="noStrike" dirty="0">
                          <a:solidFill>
                            <a:schemeClr val="tx1"/>
                          </a:solidFill>
                          <a:effectLst/>
                          <a:latin typeface="+mn-lt"/>
                        </a:rPr>
                        <a:t>C1-188724 in CP-183062</a:t>
                      </a:r>
                    </a:p>
                  </a:txBody>
                  <a:tcPr marL="9525" marR="9525" marT="9520" marB="0" anchor="ctr">
                    <a:solidFill>
                      <a:schemeClr val="tx2">
                        <a:lumMod val="20000"/>
                        <a:lumOff val="80000"/>
                      </a:schemeClr>
                    </a:solidFill>
                  </a:tcPr>
                </a:tc>
                <a:tc>
                  <a:txBody>
                    <a:bodyPr/>
                    <a:lstStyle/>
                    <a:p>
                      <a:pPr algn="l" fontAlgn="t"/>
                      <a:r>
                        <a:rPr lang="en-US" sz="1200" b="0" i="0" u="none" strike="noStrike" dirty="0">
                          <a:solidFill>
                            <a:srgbClr val="000000"/>
                          </a:solidFill>
                          <a:effectLst/>
                          <a:latin typeface="+mn-lt"/>
                        </a:rPr>
                        <a:t>TS 24.484 fixes</a:t>
                      </a:r>
                    </a:p>
                  </a:txBody>
                  <a:tcPr marL="9525" marR="9525" marT="9524" marB="0" anchor="ctr">
                    <a:solidFill>
                      <a:schemeClr val="tx2">
                        <a:lumMod val="20000"/>
                        <a:lumOff val="80000"/>
                      </a:schemeClr>
                    </a:solidFill>
                  </a:tcPr>
                </a:tc>
                <a:tc>
                  <a:txBody>
                    <a:bodyPr/>
                    <a:lstStyle/>
                    <a:p>
                      <a:pPr marL="0" marR="0" indent="0" algn="l" defTabSz="914400" rtl="0" eaLnBrk="1" fontAlgn="t" latinLnBrk="0" hangingPunct="1">
                        <a:lnSpc>
                          <a:spcPct val="100000"/>
                        </a:lnSpc>
                        <a:spcBef>
                          <a:spcPts val="0"/>
                        </a:spcBef>
                        <a:spcAft>
                          <a:spcPts val="0"/>
                        </a:spcAft>
                        <a:buClrTx/>
                        <a:buSzTx/>
                        <a:buFontTx/>
                        <a:buNone/>
                        <a:tabLst/>
                        <a:defRPr/>
                      </a:pPr>
                      <a:r>
                        <a:rPr lang="nb-NO" sz="1200" b="0" i="0" u="none" strike="noStrike" dirty="0">
                          <a:solidFill>
                            <a:schemeClr val="tx1"/>
                          </a:solidFill>
                          <a:effectLst/>
                          <a:latin typeface="+mn-lt"/>
                        </a:rPr>
                        <a:t>TS 24.484</a:t>
                      </a:r>
                      <a:br>
                        <a:rPr lang="nb-NO" sz="1200" b="0" i="0" u="none" strike="noStrike" dirty="0">
                          <a:solidFill>
                            <a:schemeClr val="tx1"/>
                          </a:solidFill>
                          <a:effectLst/>
                          <a:latin typeface="+mn-lt"/>
                        </a:rPr>
                      </a:br>
                      <a:r>
                        <a:rPr lang="nb-NO" sz="1200" b="0" i="0" u="none" strike="noStrike" dirty="0">
                          <a:solidFill>
                            <a:schemeClr val="tx1"/>
                          </a:solidFill>
                          <a:effectLst/>
                          <a:latin typeface="+mn-lt"/>
                        </a:rPr>
                        <a:t>CR 0104</a:t>
                      </a:r>
                    </a:p>
                  </a:txBody>
                  <a:tcPr marL="9525" marR="9525" marT="9520" marB="0" anchor="ctr">
                    <a:solidFill>
                      <a:schemeClr val="tx2">
                        <a:lumMod val="20000"/>
                        <a:lumOff val="80000"/>
                      </a:schemeClr>
                    </a:solidFill>
                  </a:tcPr>
                </a:tc>
                <a:tc>
                  <a:txBody>
                    <a:bodyPr/>
                    <a:lstStyle/>
                    <a:p>
                      <a:pPr algn="l" fontAlgn="t"/>
                      <a:r>
                        <a:rPr lang="fr-FR" sz="1200" b="0" i="0" u="none" strike="noStrike" dirty="0">
                          <a:solidFill>
                            <a:schemeClr val="tx1"/>
                          </a:solidFill>
                          <a:effectLst/>
                          <a:latin typeface="+mn-lt"/>
                        </a:rPr>
                        <a:t>TS 23.280</a:t>
                      </a:r>
                      <a:br>
                        <a:rPr lang="fr-FR" sz="1200" b="0" i="0" u="none" strike="noStrike" dirty="0">
                          <a:solidFill>
                            <a:schemeClr val="tx1"/>
                          </a:solidFill>
                          <a:effectLst/>
                          <a:latin typeface="+mn-lt"/>
                        </a:rPr>
                      </a:br>
                      <a:r>
                        <a:rPr lang="fr-FR" sz="1200" b="0" i="0" u="none" strike="noStrike" dirty="0">
                          <a:solidFill>
                            <a:schemeClr val="tx1"/>
                          </a:solidFill>
                          <a:effectLst/>
                          <a:latin typeface="+mn-lt"/>
                        </a:rPr>
                        <a:t>CR 0169 (</a:t>
                      </a:r>
                      <a:r>
                        <a:rPr lang="nb-NO" sz="1200" b="0" i="0" u="none" strike="noStrike" dirty="0">
                          <a:solidFill>
                            <a:schemeClr val="tx1"/>
                          </a:solidFill>
                          <a:effectLst/>
                          <a:latin typeface="+mn-lt"/>
                        </a:rPr>
                        <a:t>SA6)</a:t>
                      </a:r>
                    </a:p>
                  </a:txBody>
                  <a:tcPr marL="9525" marR="9525" marT="9520" marB="0" anchor="ctr">
                    <a:solidFill>
                      <a:schemeClr val="tx2">
                        <a:lumMod val="20000"/>
                        <a:lumOff val="80000"/>
                      </a:schemeClr>
                    </a:solidFill>
                  </a:tcPr>
                </a:tc>
                <a:extLst>
                  <a:ext uri="{0D108BD9-81ED-4DB2-BD59-A6C34878D82A}">
                    <a16:rowId xmlns="" xmlns:a16="http://schemas.microsoft.com/office/drawing/2014/main" val="10004"/>
                  </a:ext>
                </a:extLst>
              </a:tr>
            </a:tbl>
          </a:graphicData>
        </a:graphic>
      </p:graphicFrame>
    </p:spTree>
    <p:extLst>
      <p:ext uri="{BB962C8B-B14F-4D97-AF65-F5344CB8AC3E}">
        <p14:creationId xmlns:p14="http://schemas.microsoft.com/office/powerpoint/2010/main" val="289588724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a:extLst>
              <a:ext uri="{FF2B5EF4-FFF2-40B4-BE49-F238E27FC236}">
                <a16:creationId xmlns="" xmlns:a16="http://schemas.microsoft.com/office/drawing/2014/main" id="{B8BC9BCF-3675-4C0F-AA8B-AA5EED85BE54}"/>
              </a:ext>
            </a:extLst>
          </p:cNvPr>
          <p:cNvSpPr>
            <a:spLocks noGrp="1"/>
          </p:cNvSpPr>
          <p:nvPr>
            <p:ph type="title"/>
          </p:nvPr>
        </p:nvSpPr>
        <p:spPr>
          <a:xfrm>
            <a:off x="250825" y="147638"/>
            <a:ext cx="6834188" cy="660400"/>
          </a:xfrm>
        </p:spPr>
        <p:txBody>
          <a:bodyPr/>
          <a:lstStyle/>
          <a:p>
            <a:r>
              <a:rPr lang="nb-NO" altLang="de-DE" sz="2200"/>
              <a:t>	CT3 CRs for </a:t>
            </a:r>
            <a:r>
              <a:rPr lang="nb-NO" altLang="de-DE" sz="2200">
                <a:ea typeface="SimSun" panose="02010600030101010101" pitchFamily="2" charset="-122"/>
              </a:rPr>
              <a:t>Conditional Approval</a:t>
            </a:r>
            <a:endParaRPr lang="en-US" altLang="de-DE" sz="2200">
              <a:latin typeface="Arial" panose="020B0604020202020204" pitchFamily="34" charset="0"/>
              <a:cs typeface="Arial" panose="020B0604020202020204" pitchFamily="34" charset="0"/>
            </a:endParaRPr>
          </a:p>
        </p:txBody>
      </p:sp>
      <p:sp>
        <p:nvSpPr>
          <p:cNvPr id="27651" name="Rectangle 1097">
            <a:extLst>
              <a:ext uri="{FF2B5EF4-FFF2-40B4-BE49-F238E27FC236}">
                <a16:creationId xmlns="" xmlns:a16="http://schemas.microsoft.com/office/drawing/2014/main" id="{751A97AF-70B4-4ACF-A048-9F41762D5CDB}"/>
              </a:ext>
            </a:extLst>
          </p:cNvPr>
          <p:cNvSpPr>
            <a:spLocks noChangeArrowheads="1"/>
          </p:cNvSpPr>
          <p:nvPr/>
        </p:nvSpPr>
        <p:spPr bwMode="auto">
          <a:xfrm>
            <a:off x="0" y="-576263"/>
            <a:ext cx="914400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endParaRPr lang="de-DE" altLang="de-DE" sz="1800">
              <a:latin typeface="Arial" panose="020B0604020202020204" pitchFamily="34" charset="0"/>
            </a:endParaRPr>
          </a:p>
        </p:txBody>
      </p:sp>
      <p:sp>
        <p:nvSpPr>
          <p:cNvPr id="27652" name="Rectangle 1098">
            <a:extLst>
              <a:ext uri="{FF2B5EF4-FFF2-40B4-BE49-F238E27FC236}">
                <a16:creationId xmlns="" xmlns:a16="http://schemas.microsoft.com/office/drawing/2014/main" id="{587B56DA-9DBC-4C51-8716-E45501E3D876}"/>
              </a:ext>
            </a:extLst>
          </p:cNvPr>
          <p:cNvSpPr>
            <a:spLocks noChangeArrowheads="1"/>
          </p:cNvSpPr>
          <p:nvPr/>
        </p:nvSpPr>
        <p:spPr bwMode="auto">
          <a:xfrm>
            <a:off x="0" y="-576263"/>
            <a:ext cx="4143375" cy="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endParaRPr lang="de-DE" altLang="de-DE" sz="1000">
              <a:latin typeface="Arial" panose="020B0604020202020204" pitchFamily="34" charset="0"/>
            </a:endParaRPr>
          </a:p>
        </p:txBody>
      </p:sp>
      <p:sp>
        <p:nvSpPr>
          <p:cNvPr id="27653" name="Rectangle 1248">
            <a:extLst>
              <a:ext uri="{FF2B5EF4-FFF2-40B4-BE49-F238E27FC236}">
                <a16:creationId xmlns="" xmlns:a16="http://schemas.microsoft.com/office/drawing/2014/main" id="{85EB3893-102F-4419-B423-80AA56100ACA}"/>
              </a:ext>
            </a:extLst>
          </p:cNvPr>
          <p:cNvSpPr>
            <a:spLocks noChangeArrowheads="1"/>
          </p:cNvSpPr>
          <p:nvPr/>
        </p:nvSpPr>
        <p:spPr bwMode="auto">
          <a:xfrm>
            <a:off x="0" y="7434263"/>
            <a:ext cx="914400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endParaRPr lang="de-DE" altLang="de-DE" sz="1800">
              <a:latin typeface="Arial" panose="020B0604020202020204" pitchFamily="34" charset="0"/>
            </a:endParaRPr>
          </a:p>
        </p:txBody>
      </p:sp>
      <p:sp>
        <p:nvSpPr>
          <p:cNvPr id="27654" name="Rectangle 1256">
            <a:extLst>
              <a:ext uri="{FF2B5EF4-FFF2-40B4-BE49-F238E27FC236}">
                <a16:creationId xmlns="" xmlns:a16="http://schemas.microsoft.com/office/drawing/2014/main" id="{437A79FF-8ED3-4AA6-B634-DEF707A4AC4F}"/>
              </a:ext>
            </a:extLst>
          </p:cNvPr>
          <p:cNvSpPr>
            <a:spLocks noChangeArrowheads="1"/>
          </p:cNvSpPr>
          <p:nvPr/>
        </p:nvSpPr>
        <p:spPr bwMode="auto">
          <a:xfrm>
            <a:off x="1147763" y="-576263"/>
            <a:ext cx="4143375" cy="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endParaRPr lang="de-DE" altLang="de-DE" sz="1000">
              <a:latin typeface="Arial" panose="020B0604020202020204" pitchFamily="34" charset="0"/>
            </a:endParaRPr>
          </a:p>
        </p:txBody>
      </p:sp>
      <p:sp>
        <p:nvSpPr>
          <p:cNvPr id="27655" name="Rectangle 1417">
            <a:extLst>
              <a:ext uri="{FF2B5EF4-FFF2-40B4-BE49-F238E27FC236}">
                <a16:creationId xmlns="" xmlns:a16="http://schemas.microsoft.com/office/drawing/2014/main" id="{6D1AC3A6-4677-44B9-867B-D77306A6AB83}"/>
              </a:ext>
            </a:extLst>
          </p:cNvPr>
          <p:cNvSpPr>
            <a:spLocks noChangeArrowheads="1"/>
          </p:cNvSpPr>
          <p:nvPr/>
        </p:nvSpPr>
        <p:spPr bwMode="auto">
          <a:xfrm>
            <a:off x="1147763" y="-576263"/>
            <a:ext cx="4143375" cy="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endParaRPr lang="de-DE" altLang="de-DE" sz="1000">
              <a:latin typeface="Arial" panose="020B0604020202020204" pitchFamily="34" charset="0"/>
            </a:endParaRPr>
          </a:p>
        </p:txBody>
      </p:sp>
      <p:sp>
        <p:nvSpPr>
          <p:cNvPr id="27656" name="Rectangle 55">
            <a:extLst>
              <a:ext uri="{FF2B5EF4-FFF2-40B4-BE49-F238E27FC236}">
                <a16:creationId xmlns="" xmlns:a16="http://schemas.microsoft.com/office/drawing/2014/main" id="{DEDDED8C-4F73-4C37-B330-0166E687FFD1}"/>
              </a:ext>
            </a:extLst>
          </p:cNvPr>
          <p:cNvSpPr>
            <a:spLocks noChangeArrowheads="1"/>
          </p:cNvSpPr>
          <p:nvPr/>
        </p:nvSpPr>
        <p:spPr bwMode="auto">
          <a:xfrm>
            <a:off x="0" y="0"/>
            <a:ext cx="9144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Blip>
                <a:blip r:embed="rId2"/>
              </a:buBlip>
              <a:tabLst>
                <a:tab pos="822325" algn="l"/>
                <a:tab pos="1646238" algn="l"/>
                <a:tab pos="2468563" algn="l"/>
                <a:tab pos="3292475" algn="l"/>
                <a:tab pos="4114800" algn="l"/>
                <a:tab pos="4937125" algn="l"/>
                <a:tab pos="6583363" algn="l"/>
                <a:tab pos="7407275" algn="l"/>
              </a:tabLst>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tabLst>
                <a:tab pos="822325" algn="l"/>
                <a:tab pos="1646238" algn="l"/>
                <a:tab pos="2468563" algn="l"/>
                <a:tab pos="3292475" algn="l"/>
                <a:tab pos="4114800" algn="l"/>
                <a:tab pos="4937125" algn="l"/>
                <a:tab pos="6583363" algn="l"/>
                <a:tab pos="7407275" algn="l"/>
              </a:tabLst>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tabLst>
                <a:tab pos="822325" algn="l"/>
                <a:tab pos="1646238" algn="l"/>
                <a:tab pos="2468563" algn="l"/>
                <a:tab pos="3292475" algn="l"/>
                <a:tab pos="4114800" algn="l"/>
                <a:tab pos="4937125" algn="l"/>
                <a:tab pos="6583363" algn="l"/>
                <a:tab pos="7407275" algn="l"/>
              </a:tabLst>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tabLst>
                <a:tab pos="822325" algn="l"/>
                <a:tab pos="1646238" algn="l"/>
                <a:tab pos="2468563" algn="l"/>
                <a:tab pos="3292475" algn="l"/>
                <a:tab pos="4114800" algn="l"/>
                <a:tab pos="4937125" algn="l"/>
                <a:tab pos="6583363" algn="l"/>
                <a:tab pos="7407275" algn="l"/>
              </a:tabLst>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tabLst>
                <a:tab pos="822325" algn="l"/>
                <a:tab pos="1646238" algn="l"/>
                <a:tab pos="2468563" algn="l"/>
                <a:tab pos="3292475" algn="l"/>
                <a:tab pos="4114800" algn="l"/>
                <a:tab pos="4937125" algn="l"/>
                <a:tab pos="6583363" algn="l"/>
                <a:tab pos="7407275" algn="l"/>
              </a:tabLst>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tabLst>
                <a:tab pos="822325" algn="l"/>
                <a:tab pos="1646238" algn="l"/>
                <a:tab pos="2468563" algn="l"/>
                <a:tab pos="3292475" algn="l"/>
                <a:tab pos="4114800" algn="l"/>
                <a:tab pos="4937125" algn="l"/>
                <a:tab pos="6583363" algn="l"/>
                <a:tab pos="7407275" algn="l"/>
              </a:tabLst>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tabLst>
                <a:tab pos="822325" algn="l"/>
                <a:tab pos="1646238" algn="l"/>
                <a:tab pos="2468563" algn="l"/>
                <a:tab pos="3292475" algn="l"/>
                <a:tab pos="4114800" algn="l"/>
                <a:tab pos="4937125" algn="l"/>
                <a:tab pos="6583363" algn="l"/>
                <a:tab pos="7407275" algn="l"/>
              </a:tabLst>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tabLst>
                <a:tab pos="822325" algn="l"/>
                <a:tab pos="1646238" algn="l"/>
                <a:tab pos="2468563" algn="l"/>
                <a:tab pos="3292475" algn="l"/>
                <a:tab pos="4114800" algn="l"/>
                <a:tab pos="4937125" algn="l"/>
                <a:tab pos="6583363" algn="l"/>
                <a:tab pos="7407275" algn="l"/>
              </a:tabLst>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tabLst>
                <a:tab pos="822325" algn="l"/>
                <a:tab pos="1646238" algn="l"/>
                <a:tab pos="2468563" algn="l"/>
                <a:tab pos="3292475" algn="l"/>
                <a:tab pos="4114800" algn="l"/>
                <a:tab pos="4937125" algn="l"/>
                <a:tab pos="6583363" algn="l"/>
                <a:tab pos="7407275" algn="l"/>
              </a:tabLst>
              <a:defRPr sz="1600">
                <a:solidFill>
                  <a:schemeClr val="tx1"/>
                </a:solidFill>
                <a:latin typeface="Calibri" panose="020F0502020204030204" pitchFamily="34" charset="0"/>
              </a:defRPr>
            </a:lvl9pPr>
          </a:lstStyle>
          <a:p>
            <a:pPr>
              <a:spcBef>
                <a:spcPct val="0"/>
              </a:spcBef>
              <a:buFontTx/>
              <a:buNone/>
            </a:pPr>
            <a:endParaRPr lang="zh-CN" altLang="zh-CN" sz="1000">
              <a:latin typeface="Arial" panose="020B0604020202020204" pitchFamily="34" charset="0"/>
              <a:ea typeface="SimSun" panose="02010600030101010101" pitchFamily="2" charset="-122"/>
            </a:endParaRPr>
          </a:p>
        </p:txBody>
      </p:sp>
      <p:sp>
        <p:nvSpPr>
          <p:cNvPr id="27657" name="Rectangle 26">
            <a:extLst>
              <a:ext uri="{FF2B5EF4-FFF2-40B4-BE49-F238E27FC236}">
                <a16:creationId xmlns="" xmlns:a16="http://schemas.microsoft.com/office/drawing/2014/main" id="{98AD27A3-1A6B-45B0-961A-0F2BBEB06564}"/>
              </a:ext>
            </a:extLst>
          </p:cNvPr>
          <p:cNvSpPr>
            <a:spLocks noChangeArrowheads="1"/>
          </p:cNvSpPr>
          <p:nvPr/>
        </p:nvSpPr>
        <p:spPr bwMode="auto">
          <a:xfrm>
            <a:off x="0" y="0"/>
            <a:ext cx="9144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Blip>
                <a:blip r:embed="rId2"/>
              </a:buBlip>
              <a:tabLst>
                <a:tab pos="822325" algn="l"/>
                <a:tab pos="1646238" algn="l"/>
                <a:tab pos="2468563" algn="l"/>
                <a:tab pos="3292475" algn="l"/>
                <a:tab pos="4114800" algn="l"/>
                <a:tab pos="4937125" algn="l"/>
                <a:tab pos="6583363" algn="l"/>
                <a:tab pos="7407275" algn="l"/>
              </a:tabLst>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tabLst>
                <a:tab pos="822325" algn="l"/>
                <a:tab pos="1646238" algn="l"/>
                <a:tab pos="2468563" algn="l"/>
                <a:tab pos="3292475" algn="l"/>
                <a:tab pos="4114800" algn="l"/>
                <a:tab pos="4937125" algn="l"/>
                <a:tab pos="6583363" algn="l"/>
                <a:tab pos="7407275" algn="l"/>
              </a:tabLst>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tabLst>
                <a:tab pos="822325" algn="l"/>
                <a:tab pos="1646238" algn="l"/>
                <a:tab pos="2468563" algn="l"/>
                <a:tab pos="3292475" algn="l"/>
                <a:tab pos="4114800" algn="l"/>
                <a:tab pos="4937125" algn="l"/>
                <a:tab pos="6583363" algn="l"/>
                <a:tab pos="7407275" algn="l"/>
              </a:tabLst>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tabLst>
                <a:tab pos="822325" algn="l"/>
                <a:tab pos="1646238" algn="l"/>
                <a:tab pos="2468563" algn="l"/>
                <a:tab pos="3292475" algn="l"/>
                <a:tab pos="4114800" algn="l"/>
                <a:tab pos="4937125" algn="l"/>
                <a:tab pos="6583363" algn="l"/>
                <a:tab pos="7407275" algn="l"/>
              </a:tabLst>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tabLst>
                <a:tab pos="822325" algn="l"/>
                <a:tab pos="1646238" algn="l"/>
                <a:tab pos="2468563" algn="l"/>
                <a:tab pos="3292475" algn="l"/>
                <a:tab pos="4114800" algn="l"/>
                <a:tab pos="4937125" algn="l"/>
                <a:tab pos="6583363" algn="l"/>
                <a:tab pos="7407275" algn="l"/>
              </a:tabLst>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tabLst>
                <a:tab pos="822325" algn="l"/>
                <a:tab pos="1646238" algn="l"/>
                <a:tab pos="2468563" algn="l"/>
                <a:tab pos="3292475" algn="l"/>
                <a:tab pos="4114800" algn="l"/>
                <a:tab pos="4937125" algn="l"/>
                <a:tab pos="6583363" algn="l"/>
                <a:tab pos="7407275" algn="l"/>
              </a:tabLst>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tabLst>
                <a:tab pos="822325" algn="l"/>
                <a:tab pos="1646238" algn="l"/>
                <a:tab pos="2468563" algn="l"/>
                <a:tab pos="3292475" algn="l"/>
                <a:tab pos="4114800" algn="l"/>
                <a:tab pos="4937125" algn="l"/>
                <a:tab pos="6583363" algn="l"/>
                <a:tab pos="7407275" algn="l"/>
              </a:tabLst>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tabLst>
                <a:tab pos="822325" algn="l"/>
                <a:tab pos="1646238" algn="l"/>
                <a:tab pos="2468563" algn="l"/>
                <a:tab pos="3292475" algn="l"/>
                <a:tab pos="4114800" algn="l"/>
                <a:tab pos="4937125" algn="l"/>
                <a:tab pos="6583363" algn="l"/>
                <a:tab pos="7407275" algn="l"/>
              </a:tabLst>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tabLst>
                <a:tab pos="822325" algn="l"/>
                <a:tab pos="1646238" algn="l"/>
                <a:tab pos="2468563" algn="l"/>
                <a:tab pos="3292475" algn="l"/>
                <a:tab pos="4114800" algn="l"/>
                <a:tab pos="4937125" algn="l"/>
                <a:tab pos="6583363" algn="l"/>
                <a:tab pos="7407275" algn="l"/>
              </a:tabLst>
              <a:defRPr sz="1600">
                <a:solidFill>
                  <a:schemeClr val="tx1"/>
                </a:solidFill>
                <a:latin typeface="Calibri" panose="020F0502020204030204" pitchFamily="34" charset="0"/>
              </a:defRPr>
            </a:lvl9pPr>
          </a:lstStyle>
          <a:p>
            <a:pPr>
              <a:spcBef>
                <a:spcPct val="0"/>
              </a:spcBef>
              <a:buFontTx/>
              <a:buNone/>
            </a:pPr>
            <a:endParaRPr lang="zh-CN" altLang="zh-CN" sz="1000">
              <a:latin typeface="Arial" panose="020B0604020202020204" pitchFamily="34" charset="0"/>
              <a:ea typeface="SimSun" panose="02010600030101010101" pitchFamily="2" charset="-122"/>
            </a:endParaRPr>
          </a:p>
        </p:txBody>
      </p:sp>
      <p:sp>
        <p:nvSpPr>
          <p:cNvPr id="27658" name="Rectangle 32">
            <a:extLst>
              <a:ext uri="{FF2B5EF4-FFF2-40B4-BE49-F238E27FC236}">
                <a16:creationId xmlns="" xmlns:a16="http://schemas.microsoft.com/office/drawing/2014/main" id="{FE1AF8C8-F54F-4621-8B49-22E736325655}"/>
              </a:ext>
            </a:extLst>
          </p:cNvPr>
          <p:cNvSpPr>
            <a:spLocks noChangeArrowheads="1"/>
          </p:cNvSpPr>
          <p:nvPr/>
        </p:nvSpPr>
        <p:spPr bwMode="auto">
          <a:xfrm>
            <a:off x="0" y="0"/>
            <a:ext cx="9144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Blip>
                <a:blip r:embed="rId2"/>
              </a:buBlip>
              <a:tabLst>
                <a:tab pos="822325" algn="l"/>
                <a:tab pos="1646238" algn="l"/>
                <a:tab pos="2468563" algn="l"/>
                <a:tab pos="3292475" algn="l"/>
                <a:tab pos="4114800" algn="l"/>
                <a:tab pos="4937125" algn="l"/>
                <a:tab pos="6583363" algn="l"/>
                <a:tab pos="7407275" algn="l"/>
              </a:tabLst>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tabLst>
                <a:tab pos="822325" algn="l"/>
                <a:tab pos="1646238" algn="l"/>
                <a:tab pos="2468563" algn="l"/>
                <a:tab pos="3292475" algn="l"/>
                <a:tab pos="4114800" algn="l"/>
                <a:tab pos="4937125" algn="l"/>
                <a:tab pos="6583363" algn="l"/>
                <a:tab pos="7407275" algn="l"/>
              </a:tabLst>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tabLst>
                <a:tab pos="822325" algn="l"/>
                <a:tab pos="1646238" algn="l"/>
                <a:tab pos="2468563" algn="l"/>
                <a:tab pos="3292475" algn="l"/>
                <a:tab pos="4114800" algn="l"/>
                <a:tab pos="4937125" algn="l"/>
                <a:tab pos="6583363" algn="l"/>
                <a:tab pos="7407275" algn="l"/>
              </a:tabLst>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tabLst>
                <a:tab pos="822325" algn="l"/>
                <a:tab pos="1646238" algn="l"/>
                <a:tab pos="2468563" algn="l"/>
                <a:tab pos="3292475" algn="l"/>
                <a:tab pos="4114800" algn="l"/>
                <a:tab pos="4937125" algn="l"/>
                <a:tab pos="6583363" algn="l"/>
                <a:tab pos="7407275" algn="l"/>
              </a:tabLst>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tabLst>
                <a:tab pos="822325" algn="l"/>
                <a:tab pos="1646238" algn="l"/>
                <a:tab pos="2468563" algn="l"/>
                <a:tab pos="3292475" algn="l"/>
                <a:tab pos="4114800" algn="l"/>
                <a:tab pos="4937125" algn="l"/>
                <a:tab pos="6583363" algn="l"/>
                <a:tab pos="7407275" algn="l"/>
              </a:tabLst>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tabLst>
                <a:tab pos="822325" algn="l"/>
                <a:tab pos="1646238" algn="l"/>
                <a:tab pos="2468563" algn="l"/>
                <a:tab pos="3292475" algn="l"/>
                <a:tab pos="4114800" algn="l"/>
                <a:tab pos="4937125" algn="l"/>
                <a:tab pos="6583363" algn="l"/>
                <a:tab pos="7407275" algn="l"/>
              </a:tabLst>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tabLst>
                <a:tab pos="822325" algn="l"/>
                <a:tab pos="1646238" algn="l"/>
                <a:tab pos="2468563" algn="l"/>
                <a:tab pos="3292475" algn="l"/>
                <a:tab pos="4114800" algn="l"/>
                <a:tab pos="4937125" algn="l"/>
                <a:tab pos="6583363" algn="l"/>
                <a:tab pos="7407275" algn="l"/>
              </a:tabLst>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tabLst>
                <a:tab pos="822325" algn="l"/>
                <a:tab pos="1646238" algn="l"/>
                <a:tab pos="2468563" algn="l"/>
                <a:tab pos="3292475" algn="l"/>
                <a:tab pos="4114800" algn="l"/>
                <a:tab pos="4937125" algn="l"/>
                <a:tab pos="6583363" algn="l"/>
                <a:tab pos="7407275" algn="l"/>
              </a:tabLst>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tabLst>
                <a:tab pos="822325" algn="l"/>
                <a:tab pos="1646238" algn="l"/>
                <a:tab pos="2468563" algn="l"/>
                <a:tab pos="3292475" algn="l"/>
                <a:tab pos="4114800" algn="l"/>
                <a:tab pos="4937125" algn="l"/>
                <a:tab pos="6583363" algn="l"/>
                <a:tab pos="7407275" algn="l"/>
              </a:tabLst>
              <a:defRPr sz="1600">
                <a:solidFill>
                  <a:schemeClr val="tx1"/>
                </a:solidFill>
                <a:latin typeface="Calibri" panose="020F0502020204030204" pitchFamily="34" charset="0"/>
              </a:defRPr>
            </a:lvl9pPr>
          </a:lstStyle>
          <a:p>
            <a:pPr>
              <a:spcBef>
                <a:spcPct val="0"/>
              </a:spcBef>
              <a:buFontTx/>
              <a:buNone/>
            </a:pPr>
            <a:endParaRPr lang="zh-CN" altLang="zh-CN" sz="1000">
              <a:latin typeface="Arial" panose="020B0604020202020204" pitchFamily="34" charset="0"/>
              <a:ea typeface="SimSun" panose="02010600030101010101" pitchFamily="2" charset="-122"/>
            </a:endParaRPr>
          </a:p>
        </p:txBody>
      </p:sp>
      <p:graphicFrame>
        <p:nvGraphicFramePr>
          <p:cNvPr id="12" name="Table 11">
            <a:extLst>
              <a:ext uri="{FF2B5EF4-FFF2-40B4-BE49-F238E27FC236}">
                <a16:creationId xmlns="" xmlns:a16="http://schemas.microsoft.com/office/drawing/2014/main" id="{0BC5A6FF-A405-4D7B-BFD1-7ECA185D1A78}"/>
              </a:ext>
            </a:extLst>
          </p:cNvPr>
          <p:cNvGraphicFramePr>
            <a:graphicFrameLocks noGrp="1"/>
          </p:cNvGraphicFramePr>
          <p:nvPr>
            <p:extLst>
              <p:ext uri="{D42A27DB-BD31-4B8C-83A1-F6EECF244321}">
                <p14:modId xmlns:p14="http://schemas.microsoft.com/office/powerpoint/2010/main" val="1770763944"/>
              </p:ext>
            </p:extLst>
          </p:nvPr>
        </p:nvGraphicFramePr>
        <p:xfrm>
          <a:off x="394841" y="1008756"/>
          <a:ext cx="8209607" cy="4652492"/>
        </p:xfrm>
        <a:graphic>
          <a:graphicData uri="http://schemas.openxmlformats.org/drawingml/2006/table">
            <a:tbl>
              <a:tblPr firstRow="1" bandRow="1">
                <a:tableStyleId>{5C22544A-7EE6-4342-B048-85BDC9FD1C3A}</a:tableStyleId>
              </a:tblPr>
              <a:tblGrid>
                <a:gridCol w="1140744">
                  <a:extLst>
                    <a:ext uri="{9D8B030D-6E8A-4147-A177-3AD203B41FA5}">
                      <a16:colId xmlns="" xmlns:a16="http://schemas.microsoft.com/office/drawing/2014/main" val="3018107661"/>
                    </a:ext>
                  </a:extLst>
                </a:gridCol>
                <a:gridCol w="1246184">
                  <a:extLst>
                    <a:ext uri="{9D8B030D-6E8A-4147-A177-3AD203B41FA5}">
                      <a16:colId xmlns="" xmlns:a16="http://schemas.microsoft.com/office/drawing/2014/main" val="1111444689"/>
                    </a:ext>
                  </a:extLst>
                </a:gridCol>
                <a:gridCol w="3174000">
                  <a:extLst>
                    <a:ext uri="{9D8B030D-6E8A-4147-A177-3AD203B41FA5}">
                      <a16:colId xmlns="" xmlns:a16="http://schemas.microsoft.com/office/drawing/2014/main" val="4060741957"/>
                    </a:ext>
                  </a:extLst>
                </a:gridCol>
                <a:gridCol w="1180566">
                  <a:extLst>
                    <a:ext uri="{9D8B030D-6E8A-4147-A177-3AD203B41FA5}">
                      <a16:colId xmlns="" xmlns:a16="http://schemas.microsoft.com/office/drawing/2014/main" val="2120267901"/>
                    </a:ext>
                  </a:extLst>
                </a:gridCol>
                <a:gridCol w="1468113">
                  <a:extLst>
                    <a:ext uri="{9D8B030D-6E8A-4147-A177-3AD203B41FA5}">
                      <a16:colId xmlns="" xmlns:a16="http://schemas.microsoft.com/office/drawing/2014/main" val="31782774"/>
                    </a:ext>
                  </a:extLst>
                </a:gridCol>
              </a:tblGrid>
              <a:tr h="313224">
                <a:tc>
                  <a:txBody>
                    <a:bodyPr/>
                    <a:lstStyle/>
                    <a:p>
                      <a:r>
                        <a:rPr lang="en-US" sz="1400" dirty="0">
                          <a:solidFill>
                            <a:schemeClr val="tx1"/>
                          </a:solidFill>
                        </a:rPr>
                        <a:t>WG</a:t>
                      </a:r>
                      <a:r>
                        <a:rPr lang="en-US" sz="1400" baseline="0" dirty="0">
                          <a:solidFill>
                            <a:schemeClr val="tx1"/>
                          </a:solidFill>
                        </a:rPr>
                        <a:t> </a:t>
                      </a:r>
                      <a:r>
                        <a:rPr lang="en-US" sz="1400" dirty="0" err="1">
                          <a:solidFill>
                            <a:schemeClr val="tx1"/>
                          </a:solidFill>
                        </a:rPr>
                        <a:t>Tdoc</a:t>
                      </a:r>
                      <a:endParaRPr lang="en-US" sz="1400" dirty="0">
                        <a:solidFill>
                          <a:schemeClr val="tx1"/>
                        </a:solidFill>
                      </a:endParaRPr>
                    </a:p>
                  </a:txBody>
                  <a:tcPr marT="45697" marB="45697"/>
                </a:tc>
                <a:tc>
                  <a:txBody>
                    <a:bodyPr/>
                    <a:lstStyle/>
                    <a:p>
                      <a:r>
                        <a:rPr lang="en-US" sz="1400" dirty="0" err="1">
                          <a:solidFill>
                            <a:schemeClr val="tx1"/>
                          </a:solidFill>
                        </a:rPr>
                        <a:t>Tdoc</a:t>
                      </a:r>
                      <a:endParaRPr lang="en-US" sz="1400" dirty="0">
                        <a:solidFill>
                          <a:schemeClr val="tx1"/>
                        </a:solidFill>
                      </a:endParaRPr>
                    </a:p>
                  </a:txBody>
                  <a:tcPr marT="45697" marB="45697"/>
                </a:tc>
                <a:tc>
                  <a:txBody>
                    <a:bodyPr/>
                    <a:lstStyle/>
                    <a:p>
                      <a:r>
                        <a:rPr lang="en-US" sz="1400" dirty="0">
                          <a:solidFill>
                            <a:schemeClr val="tx1"/>
                          </a:solidFill>
                        </a:rPr>
                        <a:t>Title</a:t>
                      </a:r>
                    </a:p>
                  </a:txBody>
                  <a:tcPr marT="45697" marB="45697"/>
                </a:tc>
                <a:tc>
                  <a:txBody>
                    <a:bodyPr/>
                    <a:lstStyle/>
                    <a:p>
                      <a:r>
                        <a:rPr lang="en-US" sz="1400" dirty="0">
                          <a:solidFill>
                            <a:schemeClr val="tx1"/>
                          </a:solidFill>
                        </a:rPr>
                        <a:t>Spec</a:t>
                      </a:r>
                    </a:p>
                  </a:txBody>
                  <a:tcPr marT="45697" marB="45697"/>
                </a:tc>
                <a:tc>
                  <a:txBody>
                    <a:bodyPr/>
                    <a:lstStyle/>
                    <a:p>
                      <a:r>
                        <a:rPr lang="en-US" sz="1400" dirty="0">
                          <a:solidFill>
                            <a:schemeClr val="tx1"/>
                          </a:solidFill>
                        </a:rPr>
                        <a:t>Dependency</a:t>
                      </a:r>
                    </a:p>
                  </a:txBody>
                  <a:tcPr marT="45697" marB="45697"/>
                </a:tc>
                <a:extLst>
                  <a:ext uri="{0D108BD9-81ED-4DB2-BD59-A6C34878D82A}">
                    <a16:rowId xmlns="" xmlns:a16="http://schemas.microsoft.com/office/drawing/2014/main" val="2936487275"/>
                  </a:ext>
                </a:extLst>
              </a:tr>
              <a:tr h="216963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kern="1200" dirty="0">
                          <a:solidFill>
                            <a:schemeClr val="dk1"/>
                          </a:solidFill>
                          <a:effectLst/>
                          <a:latin typeface="+mn-lt"/>
                          <a:ea typeface="+mn-ea"/>
                          <a:cs typeface="+mn-cs"/>
                        </a:rPr>
                        <a:t>C3-187438</a:t>
                      </a:r>
                    </a:p>
                  </a:txBody>
                  <a:tcPr marT="45697" marB="45697">
                    <a:solidFill>
                      <a:schemeClr val="tx2">
                        <a:lumMod val="20000"/>
                        <a:lumOff val="80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kern="1200" dirty="0">
                          <a:solidFill>
                            <a:schemeClr val="dk1"/>
                          </a:solidFill>
                          <a:effectLst/>
                          <a:latin typeface="+mn-lt"/>
                          <a:ea typeface="+mn-ea"/>
                          <a:cs typeface="+mn-cs"/>
                        </a:rPr>
                        <a:t>CP-183123</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400" kern="1200" dirty="0">
                        <a:solidFill>
                          <a:schemeClr val="dk1"/>
                        </a:solidFill>
                        <a:effectLst/>
                        <a:latin typeface="+mn-lt"/>
                        <a:ea typeface="+mn-ea"/>
                        <a:cs typeface="+mn-cs"/>
                      </a:endParaRPr>
                    </a:p>
                  </a:txBody>
                  <a:tcPr marT="45697" marB="45697">
                    <a:solidFill>
                      <a:schemeClr val="tx2">
                        <a:lumMod val="20000"/>
                        <a:lumOff val="80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400" kern="1200" dirty="0">
                          <a:solidFill>
                            <a:schemeClr val="dk1"/>
                          </a:solidFill>
                          <a:effectLst/>
                          <a:latin typeface="+mn-lt"/>
                          <a:ea typeface="+mn-ea"/>
                          <a:cs typeface="+mn-cs"/>
                        </a:rPr>
                        <a:t>Address attribute for the network entity performing charging</a:t>
                      </a:r>
                      <a:endParaRPr lang="en-US" sz="1400" kern="1200" dirty="0">
                        <a:solidFill>
                          <a:schemeClr val="dk1"/>
                        </a:solidFill>
                        <a:effectLst/>
                        <a:latin typeface="+mn-lt"/>
                        <a:ea typeface="+mn-ea"/>
                        <a:cs typeface="+mn-cs"/>
                      </a:endParaRPr>
                    </a:p>
                  </a:txBody>
                  <a:tcPr marT="45697" marB="45697">
                    <a:solidFill>
                      <a:schemeClr val="tx2">
                        <a:lumMod val="20000"/>
                        <a:lumOff val="80000"/>
                      </a:schemeClr>
                    </a:solidFill>
                  </a:tcPr>
                </a:tc>
                <a:tc>
                  <a:txBody>
                    <a:bodyPr/>
                    <a:lstStyle/>
                    <a:p>
                      <a:r>
                        <a:rPr lang="en-US" sz="1400" kern="1200" dirty="0">
                          <a:solidFill>
                            <a:schemeClr val="dk1"/>
                          </a:solidFill>
                          <a:effectLst/>
                          <a:latin typeface="+mn-lt"/>
                          <a:ea typeface="+mn-ea"/>
                          <a:cs typeface="+mn-cs"/>
                        </a:rPr>
                        <a:t>TS 29.512</a:t>
                      </a:r>
                    </a:p>
                    <a:p>
                      <a:r>
                        <a:rPr lang="en-US" sz="1400" kern="1200" dirty="0">
                          <a:solidFill>
                            <a:schemeClr val="dk1"/>
                          </a:solidFill>
                          <a:effectLst/>
                          <a:latin typeface="+mn-lt"/>
                          <a:ea typeface="+mn-ea"/>
                          <a:cs typeface="+mn-cs"/>
                        </a:rPr>
                        <a:t>CR#0113</a:t>
                      </a:r>
                    </a:p>
                  </a:txBody>
                  <a:tcPr marT="45697" marB="45697">
                    <a:solidFill>
                      <a:schemeClr val="tx2">
                        <a:lumMod val="20000"/>
                        <a:lumOff val="80000"/>
                      </a:schemeClr>
                    </a:solidFill>
                  </a:tcPr>
                </a:tc>
                <a:tc>
                  <a:txBody>
                    <a:bodyPr/>
                    <a:lstStyle/>
                    <a:p>
                      <a:r>
                        <a:rPr lang="en-US" sz="1400" kern="1200" dirty="0">
                          <a:solidFill>
                            <a:schemeClr val="dk1"/>
                          </a:solidFill>
                          <a:effectLst/>
                          <a:latin typeface="+mn-lt"/>
                          <a:ea typeface="+mn-ea"/>
                          <a:cs typeface="+mn-cs"/>
                        </a:rPr>
                        <a:t>TS 32.260 (SA5)</a:t>
                      </a:r>
                    </a:p>
                    <a:p>
                      <a:r>
                        <a:rPr lang="en-US" sz="1400" kern="1200" dirty="0">
                          <a:solidFill>
                            <a:schemeClr val="dk1"/>
                          </a:solidFill>
                          <a:effectLst/>
                          <a:latin typeface="+mn-lt"/>
                          <a:ea typeface="+mn-ea"/>
                          <a:cs typeface="+mn-cs"/>
                        </a:rPr>
                        <a:t>CR#0394</a:t>
                      </a:r>
                    </a:p>
                    <a:p>
                      <a:r>
                        <a:rPr lang="en-US" sz="1400" kern="1200" dirty="0">
                          <a:solidFill>
                            <a:schemeClr val="dk1"/>
                          </a:solidFill>
                          <a:effectLst/>
                          <a:latin typeface="+mn-lt"/>
                          <a:ea typeface="+mn-ea"/>
                          <a:cs typeface="+mn-cs"/>
                        </a:rPr>
                        <a:t>TS 32.298 (SA5)</a:t>
                      </a:r>
                    </a:p>
                    <a:p>
                      <a:r>
                        <a:rPr lang="en-US" sz="1400" kern="1200" dirty="0">
                          <a:solidFill>
                            <a:schemeClr val="dk1"/>
                          </a:solidFill>
                          <a:effectLst/>
                          <a:latin typeface="+mn-lt"/>
                          <a:ea typeface="+mn-ea"/>
                          <a:cs typeface="+mn-cs"/>
                        </a:rPr>
                        <a:t>CR#0677</a:t>
                      </a:r>
                    </a:p>
                    <a:p>
                      <a:r>
                        <a:rPr lang="en-US" sz="1400" kern="1200" dirty="0">
                          <a:solidFill>
                            <a:schemeClr val="dk1"/>
                          </a:solidFill>
                          <a:effectLst/>
                          <a:latin typeface="+mn-lt"/>
                          <a:ea typeface="+mn-ea"/>
                          <a:cs typeface="+mn-cs"/>
                        </a:rPr>
                        <a:t>TS 32.299</a:t>
                      </a:r>
                    </a:p>
                    <a:p>
                      <a:r>
                        <a:rPr lang="en-US" sz="1400" kern="1200" dirty="0">
                          <a:solidFill>
                            <a:schemeClr val="dk1"/>
                          </a:solidFill>
                          <a:effectLst/>
                          <a:latin typeface="+mn-lt"/>
                          <a:ea typeface="+mn-ea"/>
                          <a:cs typeface="+mn-cs"/>
                        </a:rPr>
                        <a:t>CR#0816</a:t>
                      </a:r>
                    </a:p>
                  </a:txBody>
                  <a:tcPr marT="45697" marB="45697">
                    <a:solidFill>
                      <a:schemeClr val="tx2">
                        <a:lumMod val="20000"/>
                        <a:lumOff val="80000"/>
                      </a:schemeClr>
                    </a:solidFill>
                  </a:tcPr>
                </a:tc>
                <a:extLst>
                  <a:ext uri="{0D108BD9-81ED-4DB2-BD59-A6C34878D82A}">
                    <a16:rowId xmlns="" xmlns:a16="http://schemas.microsoft.com/office/drawing/2014/main" val="771990620"/>
                  </a:ext>
                </a:extLst>
              </a:tr>
              <a:tr h="216963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kern="1200" dirty="0">
                          <a:solidFill>
                            <a:schemeClr val="dk1"/>
                          </a:solidFill>
                          <a:effectLst/>
                          <a:latin typeface="+mn-lt"/>
                          <a:ea typeface="+mn-ea"/>
                          <a:cs typeface="+mn-cs"/>
                        </a:rPr>
                        <a:t>C3-187670</a:t>
                      </a:r>
                    </a:p>
                  </a:txBody>
                  <a:tcPr marT="45699" marB="45699">
                    <a:solidFill>
                      <a:schemeClr val="tx2">
                        <a:lumMod val="20000"/>
                        <a:lumOff val="80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kern="1200" dirty="0">
                          <a:solidFill>
                            <a:schemeClr val="dk1"/>
                          </a:solidFill>
                          <a:effectLst/>
                          <a:latin typeface="+mn-lt"/>
                          <a:ea typeface="+mn-ea"/>
                          <a:cs typeface="+mn-cs"/>
                        </a:rPr>
                        <a:t>CP-183124</a:t>
                      </a:r>
                    </a:p>
                  </a:txBody>
                  <a:tcPr marT="45699" marB="45699">
                    <a:solidFill>
                      <a:schemeClr val="tx2">
                        <a:lumMod val="20000"/>
                        <a:lumOff val="80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400" kern="1200" dirty="0">
                          <a:solidFill>
                            <a:schemeClr val="dk1"/>
                          </a:solidFill>
                          <a:effectLst/>
                          <a:latin typeface="+mn-lt"/>
                          <a:ea typeface="+mn-ea"/>
                          <a:cs typeface="+mn-cs"/>
                        </a:rPr>
                        <a:t>Introduction of Presence Reporting Area Node AVP</a:t>
                      </a:r>
                      <a:endParaRPr lang="en-US" sz="1400" kern="1200" dirty="0">
                        <a:solidFill>
                          <a:schemeClr val="dk1"/>
                        </a:solidFill>
                        <a:effectLst/>
                        <a:latin typeface="+mn-lt"/>
                        <a:ea typeface="+mn-ea"/>
                        <a:cs typeface="+mn-cs"/>
                      </a:endParaRPr>
                    </a:p>
                  </a:txBody>
                  <a:tcPr marT="45699" marB="45699">
                    <a:solidFill>
                      <a:schemeClr val="tx2">
                        <a:lumMod val="20000"/>
                        <a:lumOff val="80000"/>
                      </a:schemeClr>
                    </a:solidFill>
                  </a:tcPr>
                </a:tc>
                <a:tc>
                  <a:txBody>
                    <a:bodyPr/>
                    <a:lstStyle/>
                    <a:p>
                      <a:r>
                        <a:rPr lang="en-US" sz="1400" kern="1200" dirty="0">
                          <a:solidFill>
                            <a:schemeClr val="dk1"/>
                          </a:solidFill>
                          <a:effectLst/>
                          <a:latin typeface="+mn-lt"/>
                          <a:ea typeface="+mn-ea"/>
                          <a:cs typeface="+mn-cs"/>
                        </a:rPr>
                        <a:t>TS 29.212</a:t>
                      </a:r>
                    </a:p>
                    <a:p>
                      <a:r>
                        <a:rPr lang="en-US" sz="1400" kern="1200" dirty="0">
                          <a:solidFill>
                            <a:schemeClr val="dk1"/>
                          </a:solidFill>
                          <a:effectLst/>
                          <a:latin typeface="+mn-lt"/>
                          <a:ea typeface="+mn-ea"/>
                          <a:cs typeface="+mn-cs"/>
                        </a:rPr>
                        <a:t>CR#1674</a:t>
                      </a:r>
                    </a:p>
                  </a:txBody>
                  <a:tcPr marT="45699" marB="45699">
                    <a:solidFill>
                      <a:schemeClr val="tx2">
                        <a:lumMod val="20000"/>
                        <a:lumOff val="80000"/>
                      </a:schemeClr>
                    </a:solidFill>
                  </a:tcPr>
                </a:tc>
                <a:tc>
                  <a:txBody>
                    <a:bodyPr/>
                    <a:lstStyle/>
                    <a:p>
                      <a:r>
                        <a:rPr lang="en-GB" sz="1400" kern="1200" dirty="0">
                          <a:solidFill>
                            <a:schemeClr val="dk1"/>
                          </a:solidFill>
                          <a:effectLst/>
                          <a:latin typeface="+mn-lt"/>
                          <a:ea typeface="+mn-ea"/>
                          <a:cs typeface="+mn-cs"/>
                        </a:rPr>
                        <a:t>TS 32.251 (SA5) </a:t>
                      </a:r>
                    </a:p>
                    <a:p>
                      <a:r>
                        <a:rPr lang="en-GB" sz="1400" kern="1200" dirty="0">
                          <a:solidFill>
                            <a:schemeClr val="dk1"/>
                          </a:solidFill>
                          <a:effectLst/>
                          <a:latin typeface="+mn-lt"/>
                          <a:ea typeface="+mn-ea"/>
                          <a:cs typeface="+mn-cs"/>
                        </a:rPr>
                        <a:t>CR#0507, TS 32.298 (SA5)</a:t>
                      </a:r>
                    </a:p>
                    <a:p>
                      <a:r>
                        <a:rPr lang="en-GB" sz="1400" kern="1200" dirty="0">
                          <a:solidFill>
                            <a:schemeClr val="dk1"/>
                          </a:solidFill>
                          <a:effectLst/>
                          <a:latin typeface="+mn-lt"/>
                          <a:ea typeface="+mn-ea"/>
                          <a:cs typeface="+mn-cs"/>
                        </a:rPr>
                        <a:t>CR#0671, TS 32.299 </a:t>
                      </a:r>
                    </a:p>
                    <a:p>
                      <a:r>
                        <a:rPr lang="en-GB" sz="1400" kern="1200" dirty="0">
                          <a:solidFill>
                            <a:schemeClr val="dk1"/>
                          </a:solidFill>
                          <a:effectLst/>
                          <a:latin typeface="+mn-lt"/>
                          <a:ea typeface="+mn-ea"/>
                          <a:cs typeface="+mn-cs"/>
                        </a:rPr>
                        <a:t>CR#0815 </a:t>
                      </a:r>
                      <a:endParaRPr lang="en-US" sz="1400" kern="1200" dirty="0">
                        <a:solidFill>
                          <a:schemeClr val="dk1"/>
                        </a:solidFill>
                        <a:effectLst/>
                        <a:latin typeface="+mn-lt"/>
                        <a:ea typeface="+mn-ea"/>
                        <a:cs typeface="+mn-cs"/>
                      </a:endParaRPr>
                    </a:p>
                  </a:txBody>
                  <a:tcPr marT="45699" marB="45699">
                    <a:solidFill>
                      <a:schemeClr val="tx2">
                        <a:lumMod val="20000"/>
                        <a:lumOff val="80000"/>
                      </a:schemeClr>
                    </a:solidFill>
                  </a:tcPr>
                </a:tc>
                <a:extLst>
                  <a:ext uri="{0D108BD9-81ED-4DB2-BD59-A6C34878D82A}">
                    <a16:rowId xmlns="" xmlns:a16="http://schemas.microsoft.com/office/drawing/2014/main" val="2544361920"/>
                  </a:ext>
                </a:extLst>
              </a:tr>
            </a:tbl>
          </a:graphicData>
        </a:graphic>
      </p:graphicFrame>
    </p:spTree>
    <p:extLst>
      <p:ext uri="{BB962C8B-B14F-4D97-AF65-F5344CB8AC3E}">
        <p14:creationId xmlns:p14="http://schemas.microsoft.com/office/powerpoint/2010/main" val="68504298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7" name="TextShape 1"/>
          <p:cNvSpPr txBox="1"/>
          <p:nvPr/>
        </p:nvSpPr>
        <p:spPr>
          <a:xfrm>
            <a:off x="0" y="284040"/>
            <a:ext cx="6833880" cy="1142640"/>
          </a:xfrm>
          <a:prstGeom prst="rect">
            <a:avLst/>
          </a:prstGeom>
          <a:noFill/>
          <a:ln>
            <a:noFill/>
          </a:ln>
        </p:spPr>
        <p:txBody>
          <a:bodyPr anchor="ctr"/>
          <a:lstStyle/>
          <a:p>
            <a:pPr algn="ctr">
              <a:lnSpc>
                <a:spcPct val="100000"/>
              </a:lnSpc>
            </a:pPr>
            <a:r>
              <a:rPr lang="en-US" sz="3200" b="0" strike="noStrike" spc="-1">
                <a:solidFill>
                  <a:srgbClr val="FF0000"/>
                </a:solidFill>
                <a:uFill>
                  <a:solidFill>
                    <a:srgbClr val="FFFFFF"/>
                  </a:solidFill>
                </a:uFill>
                <a:latin typeface="Arial"/>
                <a:ea typeface="MS PGothic"/>
              </a:rPr>
              <a:t>TSG CT Organisation </a:t>
            </a:r>
            <a:endParaRPr lang="en-US" sz="1000" b="0" strike="noStrike" spc="-1">
              <a:solidFill>
                <a:srgbClr val="000000"/>
              </a:solidFill>
              <a:uFill>
                <a:solidFill>
                  <a:srgbClr val="FFFFFF"/>
                </a:solidFill>
              </a:uFill>
              <a:latin typeface="Arial"/>
            </a:endParaRPr>
          </a:p>
        </p:txBody>
      </p:sp>
      <p:sp>
        <p:nvSpPr>
          <p:cNvPr id="158" name="CustomShape 2"/>
          <p:cNvSpPr/>
          <p:nvPr/>
        </p:nvSpPr>
        <p:spPr>
          <a:xfrm>
            <a:off x="3286116" y="1386000"/>
            <a:ext cx="5857524" cy="529380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lstStyle/>
          <a:p>
            <a:pPr marL="343080" indent="-342720">
              <a:lnSpc>
                <a:spcPct val="100000"/>
              </a:lnSpc>
              <a:buBlip>
                <a:blip r:embed="rId3"/>
              </a:buBlip>
            </a:pPr>
            <a:r>
              <a:rPr lang="en-US" sz="1600" b="0" strike="noStrike" spc="-1" dirty="0">
                <a:solidFill>
                  <a:srgbClr val="000000"/>
                </a:solidFill>
                <a:uFill>
                  <a:solidFill>
                    <a:srgbClr val="FFFFFF"/>
                  </a:solidFill>
                </a:uFill>
                <a:latin typeface="Arial"/>
                <a:ea typeface="MS PGothic"/>
              </a:rPr>
              <a:t>TSG CT WG officials are:</a:t>
            </a:r>
            <a:endParaRPr lang="en-US" sz="1800" b="0" strike="noStrike" spc="-1" dirty="0">
              <a:solidFill>
                <a:srgbClr val="000000"/>
              </a:solidFill>
              <a:uFill>
                <a:solidFill>
                  <a:srgbClr val="FFFFFF"/>
                </a:solidFill>
              </a:uFill>
              <a:latin typeface="Arial"/>
            </a:endParaRPr>
          </a:p>
          <a:p>
            <a:pPr marL="743040" lvl="1" indent="-285480">
              <a:lnSpc>
                <a:spcPct val="100000"/>
              </a:lnSpc>
              <a:buClr>
                <a:srgbClr val="C00000"/>
              </a:buClr>
              <a:buFont typeface="Arial"/>
              <a:buChar char="•"/>
            </a:pPr>
            <a:r>
              <a:rPr lang="en-US" sz="1400" b="0" strike="noStrike" spc="-1" dirty="0">
                <a:solidFill>
                  <a:srgbClr val="000000"/>
                </a:solidFill>
                <a:uFill>
                  <a:solidFill>
                    <a:srgbClr val="FFFFFF"/>
                  </a:solidFill>
                </a:uFill>
                <a:latin typeface="Arial"/>
                <a:ea typeface="MS PGothic"/>
              </a:rPr>
              <a:t>TSG CT WG1:</a:t>
            </a:r>
            <a:endParaRPr lang="en-US" sz="1800" b="0" strike="noStrike" spc="-1" dirty="0">
              <a:solidFill>
                <a:srgbClr val="000000"/>
              </a:solidFill>
              <a:uFill>
                <a:solidFill>
                  <a:srgbClr val="FFFFFF"/>
                </a:solidFill>
              </a:uFill>
              <a:latin typeface="Arial"/>
            </a:endParaRPr>
          </a:p>
          <a:p>
            <a:pPr marL="1143000" lvl="2" indent="-228240">
              <a:lnSpc>
                <a:spcPct val="100000"/>
              </a:lnSpc>
              <a:buClr>
                <a:srgbClr val="000000"/>
              </a:buClr>
              <a:buFont typeface="Arial"/>
              <a:buChar char="•"/>
            </a:pPr>
            <a:r>
              <a:rPr lang="en-US" sz="1200" b="0" strike="noStrike" spc="-1" dirty="0">
                <a:solidFill>
                  <a:srgbClr val="000000"/>
                </a:solidFill>
                <a:uFill>
                  <a:solidFill>
                    <a:srgbClr val="FFFFFF"/>
                  </a:solidFill>
                </a:uFill>
                <a:latin typeface="Arial"/>
                <a:ea typeface="MS PGothic"/>
              </a:rPr>
              <a:t>Chairman: 	Atle Monrad </a:t>
            </a:r>
            <a:r>
              <a:rPr lang="en-US" sz="1200" b="0" strike="noStrike" spc="-1" dirty="0" smtClean="0">
                <a:solidFill>
                  <a:srgbClr val="000000"/>
                </a:solidFill>
                <a:uFill>
                  <a:solidFill>
                    <a:srgbClr val="FFFFFF"/>
                  </a:solidFill>
                </a:uFill>
                <a:latin typeface="Arial"/>
                <a:ea typeface="MS PGothic"/>
              </a:rPr>
              <a:t>(</a:t>
            </a:r>
            <a:r>
              <a:rPr lang="" sz="1200" b="0" strike="noStrike" spc="-1" dirty="0" smtClean="0">
                <a:solidFill>
                  <a:srgbClr val="000000"/>
                </a:solidFill>
                <a:uFill>
                  <a:solidFill>
                    <a:srgbClr val="FFFFFF"/>
                  </a:solidFill>
                </a:uFill>
                <a:latin typeface="Arial"/>
                <a:ea typeface="MS PGothic"/>
              </a:rPr>
              <a:t>Interdigital</a:t>
            </a:r>
            <a:r>
              <a:rPr lang="en-US" sz="1200" b="0" strike="noStrike" spc="-1" dirty="0" smtClean="0">
                <a:solidFill>
                  <a:srgbClr val="000000"/>
                </a:solidFill>
                <a:uFill>
                  <a:solidFill>
                    <a:srgbClr val="FFFFFF"/>
                  </a:solidFill>
                </a:uFill>
                <a:latin typeface="Arial"/>
                <a:ea typeface="MS PGothic"/>
              </a:rPr>
              <a:t>/ETSI</a:t>
            </a:r>
            <a:r>
              <a:rPr lang="en-US" sz="1200" b="0" strike="noStrike" spc="-1" dirty="0">
                <a:solidFill>
                  <a:srgbClr val="000000"/>
                </a:solidFill>
                <a:uFill>
                  <a:solidFill>
                    <a:srgbClr val="FFFFFF"/>
                  </a:solidFill>
                </a:uFill>
                <a:latin typeface="Arial"/>
                <a:ea typeface="MS PGothic"/>
              </a:rPr>
              <a:t>)</a:t>
            </a:r>
            <a:endParaRPr lang="en-US" sz="1800" b="0" strike="noStrike" spc="-1" dirty="0">
              <a:solidFill>
                <a:srgbClr val="000000"/>
              </a:solidFill>
              <a:uFill>
                <a:solidFill>
                  <a:srgbClr val="FFFFFF"/>
                </a:solidFill>
              </a:uFill>
              <a:latin typeface="Arial"/>
            </a:endParaRPr>
          </a:p>
          <a:p>
            <a:pPr marL="1143000" lvl="2" indent="-228240">
              <a:lnSpc>
                <a:spcPct val="100000"/>
              </a:lnSpc>
              <a:buClr>
                <a:srgbClr val="000000"/>
              </a:buClr>
              <a:buFont typeface="Arial"/>
              <a:buChar char="•"/>
            </a:pPr>
            <a:r>
              <a:rPr lang="en-US" sz="1200" b="0" strike="noStrike" spc="-1" dirty="0">
                <a:solidFill>
                  <a:srgbClr val="000000"/>
                </a:solidFill>
                <a:uFill>
                  <a:solidFill>
                    <a:srgbClr val="FFFFFF"/>
                  </a:solidFill>
                </a:uFill>
                <a:latin typeface="Arial"/>
                <a:ea typeface="MS PGothic"/>
              </a:rPr>
              <a:t>Vice chairs:	</a:t>
            </a:r>
            <a:r>
              <a:rPr lang="en-US" sz="1200" spc="-1" dirty="0">
                <a:solidFill>
                  <a:srgbClr val="000000"/>
                </a:solidFill>
                <a:uFill>
                  <a:solidFill>
                    <a:srgbClr val="FFFFFF"/>
                  </a:solidFill>
                </a:uFill>
                <a:latin typeface="Arial"/>
                <a:ea typeface="MS PGothic"/>
              </a:rPr>
              <a:t>Peter Leis (Nokia Networks / ETSI) 
                 	Ricky </a:t>
            </a:r>
            <a:r>
              <a:rPr lang="en-US" sz="1200" spc="-1" dirty="0" err="1">
                <a:solidFill>
                  <a:srgbClr val="000000"/>
                </a:solidFill>
                <a:uFill>
                  <a:solidFill>
                    <a:srgbClr val="FFFFFF"/>
                  </a:solidFill>
                </a:uFill>
                <a:latin typeface="Arial"/>
                <a:ea typeface="MS PGothic"/>
              </a:rPr>
              <a:t>Kaura</a:t>
            </a:r>
            <a:r>
              <a:rPr lang="en-US" sz="1200" spc="-1" dirty="0">
                <a:solidFill>
                  <a:srgbClr val="000000"/>
                </a:solidFill>
                <a:uFill>
                  <a:solidFill>
                    <a:srgbClr val="FFFFFF"/>
                  </a:solidFill>
                </a:uFill>
                <a:latin typeface="Arial"/>
                <a:ea typeface="MS PGothic"/>
              </a:rPr>
              <a:t>(Samsung / ETSI)</a:t>
            </a:r>
          </a:p>
          <a:p>
            <a:pPr marL="1143000" lvl="2" indent="-228240">
              <a:lnSpc>
                <a:spcPct val="100000"/>
              </a:lnSpc>
              <a:buClr>
                <a:srgbClr val="000000"/>
              </a:buClr>
              <a:buFont typeface="Arial"/>
              <a:buChar char="•"/>
            </a:pPr>
            <a:r>
              <a:rPr lang="en-US" sz="1200" spc="-1" dirty="0">
                <a:solidFill>
                  <a:srgbClr val="000000"/>
                </a:solidFill>
                <a:uFill>
                  <a:solidFill>
                    <a:srgbClr val="FFFFFF"/>
                  </a:solidFill>
                </a:uFill>
                <a:latin typeface="Arial"/>
                <a:ea typeface="MS PGothic"/>
              </a:rPr>
              <a:t>MCC support: 	Frederic </a:t>
            </a:r>
            <a:r>
              <a:rPr lang="en-US" sz="1200" spc="-1" dirty="0" err="1">
                <a:solidFill>
                  <a:srgbClr val="000000"/>
                </a:solidFill>
                <a:uFill>
                  <a:solidFill>
                    <a:srgbClr val="FFFFFF"/>
                  </a:solidFill>
                </a:uFill>
                <a:latin typeface="Arial"/>
                <a:ea typeface="MS PGothic"/>
              </a:rPr>
              <a:t>Firmin</a:t>
            </a:r>
            <a:endParaRPr lang="en-US" sz="1200" spc="-1" dirty="0">
              <a:solidFill>
                <a:srgbClr val="000000"/>
              </a:solidFill>
              <a:uFill>
                <a:solidFill>
                  <a:srgbClr val="FFFFFF"/>
                </a:solidFill>
              </a:uFill>
              <a:latin typeface="Arial"/>
              <a:ea typeface="MS PGothic"/>
            </a:endParaRPr>
          </a:p>
          <a:p>
            <a:pPr marL="1143000" lvl="2" indent="-228240">
              <a:lnSpc>
                <a:spcPct val="100000"/>
              </a:lnSpc>
              <a:buClr>
                <a:srgbClr val="000000"/>
              </a:buClr>
            </a:pPr>
            <a:endParaRPr lang="en-US" sz="1200" spc="-1" dirty="0">
              <a:solidFill>
                <a:srgbClr val="000000"/>
              </a:solidFill>
              <a:uFill>
                <a:solidFill>
                  <a:srgbClr val="FFFFFF"/>
                </a:solidFill>
              </a:uFill>
              <a:latin typeface="Arial"/>
              <a:ea typeface="MS PGothic"/>
            </a:endParaRPr>
          </a:p>
          <a:p>
            <a:pPr marL="743040" lvl="1" indent="-285480">
              <a:lnSpc>
                <a:spcPct val="100000"/>
              </a:lnSpc>
              <a:buClr>
                <a:srgbClr val="C00000"/>
              </a:buClr>
              <a:buFont typeface="Arial"/>
              <a:buChar char="•"/>
            </a:pPr>
            <a:r>
              <a:rPr lang="en-US" sz="1200" spc="-1" dirty="0">
                <a:solidFill>
                  <a:srgbClr val="000000"/>
                </a:solidFill>
                <a:uFill>
                  <a:solidFill>
                    <a:srgbClr val="FFFFFF"/>
                  </a:solidFill>
                </a:uFill>
                <a:latin typeface="Arial"/>
                <a:ea typeface="MS PGothic"/>
              </a:rPr>
              <a:t>TSG CT WG3:</a:t>
            </a:r>
          </a:p>
          <a:p>
            <a:pPr marL="1143000" lvl="2" indent="-228240">
              <a:lnSpc>
                <a:spcPct val="100000"/>
              </a:lnSpc>
              <a:buClr>
                <a:srgbClr val="000000"/>
              </a:buClr>
              <a:buFont typeface="Arial"/>
              <a:buChar char="•"/>
            </a:pPr>
            <a:r>
              <a:rPr lang="en-US" sz="1200" spc="-1" dirty="0">
                <a:solidFill>
                  <a:srgbClr val="000000"/>
                </a:solidFill>
                <a:uFill>
                  <a:solidFill>
                    <a:srgbClr val="FFFFFF"/>
                  </a:solidFill>
                </a:uFill>
                <a:latin typeface="Arial"/>
                <a:ea typeface="MS PGothic"/>
              </a:rPr>
              <a:t>Chairman: 	Susana Fernandez (Ericsson / ETSI)</a:t>
            </a:r>
          </a:p>
          <a:p>
            <a:pPr marL="1143000" lvl="2" indent="-228240">
              <a:lnSpc>
                <a:spcPct val="100000"/>
              </a:lnSpc>
              <a:buClr>
                <a:srgbClr val="000000"/>
              </a:buClr>
              <a:buFont typeface="Arial"/>
              <a:buChar char="•"/>
            </a:pPr>
            <a:r>
              <a:rPr lang="en-US" sz="1200" spc="-1" dirty="0">
                <a:solidFill>
                  <a:srgbClr val="000000"/>
                </a:solidFill>
                <a:uFill>
                  <a:solidFill>
                    <a:srgbClr val="FFFFFF"/>
                  </a:solidFill>
                </a:uFill>
                <a:latin typeface="Arial"/>
                <a:ea typeface="MS PGothic"/>
              </a:rPr>
              <a:t>Vice chairs: 	Yoshihiro Inoue (NTT / TTC)</a:t>
            </a:r>
          </a:p>
          <a:p>
            <a:pPr marL="1143000" indent="-228240">
              <a:lnSpc>
                <a:spcPct val="100000"/>
              </a:lnSpc>
            </a:pPr>
            <a:r>
              <a:rPr lang="en-US" sz="1200" spc="-1" dirty="0">
                <a:solidFill>
                  <a:srgbClr val="000000"/>
                </a:solidFill>
                <a:uFill>
                  <a:solidFill>
                    <a:srgbClr val="FFFFFF"/>
                  </a:solidFill>
                </a:uFill>
                <a:latin typeface="Arial"/>
                <a:ea typeface="MS PGothic"/>
              </a:rPr>
              <a:t>	                   	</a:t>
            </a:r>
            <a:r>
              <a:rPr lang="en-US" sz="1200" spc="-1" dirty="0" err="1">
                <a:solidFill>
                  <a:srgbClr val="000000"/>
                </a:solidFill>
                <a:uFill>
                  <a:solidFill>
                    <a:srgbClr val="FFFFFF"/>
                  </a:solidFill>
                </a:uFill>
                <a:latin typeface="Arial"/>
                <a:ea typeface="MS PGothic"/>
              </a:rPr>
              <a:t>Zhenning</a:t>
            </a:r>
            <a:r>
              <a:rPr lang="en-US" sz="1200" spc="-1" dirty="0">
                <a:solidFill>
                  <a:srgbClr val="000000"/>
                </a:solidFill>
                <a:uFill>
                  <a:solidFill>
                    <a:srgbClr val="FFFFFF"/>
                  </a:solidFill>
                </a:uFill>
                <a:latin typeface="Arial"/>
                <a:ea typeface="MS PGothic"/>
              </a:rPr>
              <a:t> Huang (China Mobile / CCSA)</a:t>
            </a:r>
          </a:p>
          <a:p>
            <a:pPr marL="1143000" lvl="2" indent="-228240">
              <a:lnSpc>
                <a:spcPct val="100000"/>
              </a:lnSpc>
              <a:buClr>
                <a:srgbClr val="000000"/>
              </a:buClr>
              <a:buFont typeface="Arial"/>
              <a:buChar char="•"/>
            </a:pPr>
            <a:r>
              <a:rPr lang="en-US" sz="1200" spc="-1" dirty="0">
                <a:solidFill>
                  <a:srgbClr val="000000"/>
                </a:solidFill>
                <a:uFill>
                  <a:solidFill>
                    <a:srgbClr val="FFFFFF"/>
                  </a:solidFill>
                </a:uFill>
                <a:latin typeface="Arial"/>
                <a:ea typeface="MS PGothic"/>
              </a:rPr>
              <a:t>MCC support: 	</a:t>
            </a:r>
            <a:r>
              <a:rPr lang="en-US" sz="1200" spc="-1" dirty="0" err="1">
                <a:solidFill>
                  <a:srgbClr val="000000"/>
                </a:solidFill>
                <a:uFill>
                  <a:solidFill>
                    <a:srgbClr val="FFFFFF"/>
                  </a:solidFill>
                </a:uFill>
                <a:latin typeface="Arial"/>
                <a:ea typeface="MS PGothic"/>
              </a:rPr>
              <a:t>Saurav</a:t>
            </a:r>
            <a:r>
              <a:rPr lang="en-US" sz="1200" spc="-1" dirty="0">
                <a:solidFill>
                  <a:srgbClr val="000000"/>
                </a:solidFill>
                <a:uFill>
                  <a:solidFill>
                    <a:srgbClr val="FFFFFF"/>
                  </a:solidFill>
                </a:uFill>
                <a:latin typeface="Arial"/>
                <a:ea typeface="MS PGothic"/>
              </a:rPr>
              <a:t> Aurora</a:t>
            </a:r>
          </a:p>
          <a:p>
            <a:pPr marL="1143000" lvl="2" indent="-228240">
              <a:lnSpc>
                <a:spcPct val="100000"/>
              </a:lnSpc>
              <a:buClr>
                <a:srgbClr val="000000"/>
              </a:buClr>
            </a:pPr>
            <a:endParaRPr lang="en-US" sz="1200" spc="-1" dirty="0">
              <a:solidFill>
                <a:srgbClr val="000000"/>
              </a:solidFill>
              <a:uFill>
                <a:solidFill>
                  <a:srgbClr val="FFFFFF"/>
                </a:solidFill>
              </a:uFill>
              <a:latin typeface="Arial"/>
              <a:ea typeface="MS PGothic"/>
            </a:endParaRPr>
          </a:p>
          <a:p>
            <a:pPr marL="743040" lvl="1" indent="-285480">
              <a:lnSpc>
                <a:spcPct val="100000"/>
              </a:lnSpc>
              <a:buClr>
                <a:srgbClr val="FF3300"/>
              </a:buClr>
              <a:buFont typeface="Arial"/>
              <a:buChar char="•"/>
            </a:pPr>
            <a:r>
              <a:rPr lang="en-US" sz="1200" spc="-1" dirty="0">
                <a:solidFill>
                  <a:srgbClr val="000000"/>
                </a:solidFill>
                <a:uFill>
                  <a:solidFill>
                    <a:srgbClr val="FFFFFF"/>
                  </a:solidFill>
                </a:uFill>
                <a:latin typeface="Arial"/>
                <a:ea typeface="MS PGothic"/>
              </a:rPr>
              <a:t>TSG CT WG4:</a:t>
            </a:r>
          </a:p>
          <a:p>
            <a:pPr marL="1143000" lvl="2" indent="-228240">
              <a:lnSpc>
                <a:spcPct val="100000"/>
              </a:lnSpc>
              <a:buClr>
                <a:srgbClr val="000000"/>
              </a:buClr>
              <a:buFont typeface="Arial"/>
              <a:buChar char="•"/>
            </a:pPr>
            <a:r>
              <a:rPr lang="en-US" sz="1200" spc="-1" dirty="0">
                <a:solidFill>
                  <a:srgbClr val="000000"/>
                </a:solidFill>
                <a:uFill>
                  <a:solidFill>
                    <a:srgbClr val="FFFFFF"/>
                  </a:solidFill>
                </a:uFill>
                <a:latin typeface="Arial"/>
                <a:ea typeface="MS PGothic"/>
              </a:rPr>
              <a:t>Chairman: 	Lionel </a:t>
            </a:r>
            <a:r>
              <a:rPr lang="en-US" sz="1200" spc="-1" dirty="0" err="1">
                <a:solidFill>
                  <a:srgbClr val="000000"/>
                </a:solidFill>
                <a:uFill>
                  <a:solidFill>
                    <a:srgbClr val="FFFFFF"/>
                  </a:solidFill>
                </a:uFill>
                <a:latin typeface="Arial"/>
                <a:ea typeface="MS PGothic"/>
              </a:rPr>
              <a:t>Morand</a:t>
            </a:r>
            <a:r>
              <a:rPr lang="en-US" sz="1200" spc="-1" dirty="0">
                <a:solidFill>
                  <a:srgbClr val="000000"/>
                </a:solidFill>
                <a:uFill>
                  <a:solidFill>
                    <a:srgbClr val="FFFFFF"/>
                  </a:solidFill>
                </a:uFill>
                <a:latin typeface="Arial"/>
                <a:ea typeface="MS PGothic"/>
              </a:rPr>
              <a:t> (Orange / ETSI) </a:t>
            </a:r>
          </a:p>
          <a:p>
            <a:pPr marL="1143000" lvl="2" indent="-228240">
              <a:lnSpc>
                <a:spcPct val="100000"/>
              </a:lnSpc>
              <a:buClr>
                <a:srgbClr val="000000"/>
              </a:buClr>
              <a:buFont typeface="Arial"/>
              <a:buChar char="•"/>
            </a:pPr>
            <a:r>
              <a:rPr lang="en-US" sz="1200" spc="-1" dirty="0">
                <a:solidFill>
                  <a:srgbClr val="000000"/>
                </a:solidFill>
                <a:uFill>
                  <a:solidFill>
                    <a:srgbClr val="FFFFFF"/>
                  </a:solidFill>
                </a:uFill>
                <a:latin typeface="Arial"/>
                <a:ea typeface="MS PGothic"/>
              </a:rPr>
              <a:t>Vice chairs: 	Peter Schmitt (Huawei / CCSA)
                    	</a:t>
            </a:r>
            <a:r>
              <a:rPr lang="en-US" sz="1200" spc="-1" dirty="0">
                <a:solidFill>
                  <a:schemeClr val="tx2">
                    <a:lumMod val="75000"/>
                  </a:schemeClr>
                </a:solidFill>
                <a:highlight>
                  <a:srgbClr val="FFFF00"/>
                </a:highlight>
                <a:uFill>
                  <a:solidFill>
                    <a:srgbClr val="FFFFFF"/>
                  </a:solidFill>
                </a:uFill>
                <a:latin typeface="Arial"/>
                <a:ea typeface="MS PGothic"/>
              </a:rPr>
              <a:t>Yue Song (China Mobile / CCSA)</a:t>
            </a:r>
          </a:p>
          <a:p>
            <a:pPr marL="1143000" lvl="2" indent="-228240">
              <a:lnSpc>
                <a:spcPct val="100000"/>
              </a:lnSpc>
              <a:buClr>
                <a:srgbClr val="000000"/>
              </a:buClr>
              <a:buFont typeface="Arial"/>
              <a:buChar char="•"/>
            </a:pPr>
            <a:r>
              <a:rPr lang="en-US" sz="1200" spc="-1" dirty="0">
                <a:solidFill>
                  <a:srgbClr val="000000"/>
                </a:solidFill>
                <a:uFill>
                  <a:solidFill>
                    <a:srgbClr val="FFFFFF"/>
                  </a:solidFill>
                </a:uFill>
                <a:latin typeface="Arial"/>
                <a:ea typeface="MS PGothic"/>
              </a:rPr>
              <a:t>MCC support: 	</a:t>
            </a:r>
            <a:r>
              <a:rPr lang="en-US" sz="1200" spc="-1" dirty="0" err="1">
                <a:solidFill>
                  <a:srgbClr val="000000"/>
                </a:solidFill>
                <a:uFill>
                  <a:solidFill>
                    <a:srgbClr val="FFFFFF"/>
                  </a:solidFill>
                </a:uFill>
                <a:latin typeface="Arial"/>
                <a:ea typeface="MS PGothic"/>
              </a:rPr>
              <a:t>Kimmo</a:t>
            </a:r>
            <a:r>
              <a:rPr lang="en-US" sz="1200" spc="-1" dirty="0">
                <a:solidFill>
                  <a:srgbClr val="000000"/>
                </a:solidFill>
                <a:uFill>
                  <a:solidFill>
                    <a:srgbClr val="FFFFFF"/>
                  </a:solidFill>
                </a:uFill>
                <a:latin typeface="Arial"/>
                <a:ea typeface="MS PGothic"/>
              </a:rPr>
              <a:t> </a:t>
            </a:r>
            <a:r>
              <a:rPr lang="en-US" sz="1200" spc="-1" dirty="0" err="1">
                <a:solidFill>
                  <a:srgbClr val="000000"/>
                </a:solidFill>
                <a:uFill>
                  <a:solidFill>
                    <a:srgbClr val="FFFFFF"/>
                  </a:solidFill>
                </a:uFill>
                <a:latin typeface="Arial"/>
                <a:ea typeface="MS PGothic"/>
              </a:rPr>
              <a:t>Kymalainen</a:t>
            </a:r>
            <a:endParaRPr lang="en-US" sz="1200" spc="-1" dirty="0">
              <a:solidFill>
                <a:srgbClr val="000000"/>
              </a:solidFill>
              <a:uFill>
                <a:solidFill>
                  <a:srgbClr val="FFFFFF"/>
                </a:solidFill>
              </a:uFill>
              <a:latin typeface="Arial"/>
              <a:ea typeface="MS PGothic"/>
            </a:endParaRPr>
          </a:p>
          <a:p>
            <a:pPr marL="1143000" lvl="2" indent="-228240">
              <a:lnSpc>
                <a:spcPct val="100000"/>
              </a:lnSpc>
              <a:buClr>
                <a:srgbClr val="000000"/>
              </a:buClr>
            </a:pPr>
            <a:endParaRPr lang="en-US" sz="1200" spc="-1" dirty="0">
              <a:solidFill>
                <a:srgbClr val="000000"/>
              </a:solidFill>
              <a:uFill>
                <a:solidFill>
                  <a:srgbClr val="FFFFFF"/>
                </a:solidFill>
              </a:uFill>
              <a:latin typeface="Arial"/>
              <a:ea typeface="MS PGothic"/>
            </a:endParaRPr>
          </a:p>
          <a:p>
            <a:pPr marL="743040" lvl="1" indent="-285480">
              <a:lnSpc>
                <a:spcPct val="100000"/>
              </a:lnSpc>
              <a:buClr>
                <a:srgbClr val="C00000"/>
              </a:buClr>
              <a:buFont typeface="Arial"/>
              <a:buChar char="•"/>
            </a:pPr>
            <a:r>
              <a:rPr lang="en-US" sz="1200" spc="-1" dirty="0">
                <a:solidFill>
                  <a:srgbClr val="000000"/>
                </a:solidFill>
                <a:uFill>
                  <a:solidFill>
                    <a:srgbClr val="FFFFFF"/>
                  </a:solidFill>
                </a:uFill>
                <a:latin typeface="Arial"/>
                <a:ea typeface="MS PGothic"/>
              </a:rPr>
              <a:t>TSG CT WG6:</a:t>
            </a:r>
          </a:p>
          <a:p>
            <a:pPr marL="1143000" lvl="2" indent="-228240">
              <a:lnSpc>
                <a:spcPct val="100000"/>
              </a:lnSpc>
              <a:buClr>
                <a:srgbClr val="000000"/>
              </a:buClr>
              <a:buFont typeface="Arial"/>
              <a:buChar char="•"/>
            </a:pPr>
            <a:r>
              <a:rPr lang="en-US" sz="1200" spc="-1" dirty="0">
                <a:solidFill>
                  <a:srgbClr val="000000"/>
                </a:solidFill>
                <a:uFill>
                  <a:solidFill>
                    <a:srgbClr val="FFFFFF"/>
                  </a:solidFill>
                </a:uFill>
                <a:latin typeface="Arial"/>
                <a:ea typeface="MS PGothic"/>
              </a:rPr>
              <a:t>Chairman: 	Heiko Kruse (Morpho Cards GmbH / ETSI)</a:t>
            </a:r>
          </a:p>
          <a:p>
            <a:pPr marL="1143000" lvl="2" indent="-228240">
              <a:buClr>
                <a:srgbClr val="000000"/>
              </a:buClr>
              <a:buFont typeface="Arial"/>
              <a:buChar char="•"/>
            </a:pPr>
            <a:r>
              <a:rPr lang="en-US" sz="1200" spc="-1" dirty="0">
                <a:solidFill>
                  <a:srgbClr val="000000"/>
                </a:solidFill>
                <a:uFill>
                  <a:solidFill>
                    <a:srgbClr val="FFFFFF"/>
                  </a:solidFill>
                </a:uFill>
                <a:latin typeface="Arial"/>
                <a:ea typeface="MS PGothic"/>
              </a:rPr>
              <a:t>Vice chairs: 	Phan Ly Thanh (Gemalto / ETSI)</a:t>
            </a:r>
          </a:p>
          <a:p>
            <a:pPr marL="1143000" lvl="2" indent="-228240">
              <a:lnSpc>
                <a:spcPct val="100000"/>
              </a:lnSpc>
              <a:buClr>
                <a:srgbClr val="000000"/>
              </a:buClr>
              <a:buFont typeface="Arial"/>
              <a:buChar char="•"/>
            </a:pPr>
            <a:r>
              <a:rPr lang="en-US" sz="1200" spc="-1" dirty="0">
                <a:solidFill>
                  <a:srgbClr val="000000"/>
                </a:solidFill>
                <a:uFill>
                  <a:solidFill>
                    <a:srgbClr val="FFFFFF"/>
                  </a:solidFill>
                </a:uFill>
                <a:latin typeface="Arial"/>
                <a:ea typeface="MS PGothic"/>
              </a:rPr>
              <a:t>MCC support: 	Hakim Mkinsi</a:t>
            </a:r>
          </a:p>
        </p:txBody>
      </p:sp>
      <p:sp>
        <p:nvSpPr>
          <p:cNvPr id="159" name="CustomShape 3"/>
          <p:cNvSpPr/>
          <p:nvPr/>
        </p:nvSpPr>
        <p:spPr>
          <a:xfrm>
            <a:off x="171360" y="1393920"/>
            <a:ext cx="4103280" cy="410328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lstStyle/>
          <a:p>
            <a:pPr marL="343080" indent="-342720">
              <a:lnSpc>
                <a:spcPct val="100000"/>
              </a:lnSpc>
            </a:pPr>
            <a:r>
              <a:rPr lang="en-US" sz="1800" b="0" strike="noStrike" spc="-1" dirty="0">
                <a:uFill>
                  <a:solidFill>
                    <a:srgbClr val="FFFFFF"/>
                  </a:solidFill>
                </a:uFill>
                <a:latin typeface="Arial"/>
                <a:ea typeface="MS PGothic"/>
              </a:rPr>
              <a:t>TSG CT officials are:</a:t>
            </a:r>
            <a:endParaRPr lang="en-US" sz="1800" b="0" strike="noStrike" spc="-1" dirty="0">
              <a:uFill>
                <a:solidFill>
                  <a:srgbClr val="FFFFFF"/>
                </a:solidFill>
              </a:uFill>
              <a:latin typeface="Arial"/>
            </a:endParaRPr>
          </a:p>
          <a:p>
            <a:pPr marL="92075" lvl="1">
              <a:lnSpc>
                <a:spcPct val="100000"/>
              </a:lnSpc>
              <a:buClr>
                <a:srgbClr val="C00000"/>
              </a:buClr>
            </a:pPr>
            <a:r>
              <a:rPr lang="en-US" sz="1800" b="0" strike="noStrike" spc="-1" dirty="0">
                <a:uFill>
                  <a:solidFill>
                    <a:srgbClr val="FFFFFF"/>
                  </a:solidFill>
                </a:uFill>
                <a:latin typeface="+mj-lt"/>
                <a:ea typeface="Arial Unicode MS"/>
              </a:rPr>
              <a:t>Chairman:</a:t>
            </a:r>
            <a:endParaRPr lang="en-US" sz="1800" b="0" strike="noStrike" spc="-1" dirty="0">
              <a:uFill>
                <a:solidFill>
                  <a:srgbClr val="FFFFFF"/>
                </a:solidFill>
              </a:uFill>
              <a:latin typeface="+mj-lt"/>
            </a:endParaRPr>
          </a:p>
          <a:p>
            <a:pPr marL="806450" lvl="3" indent="-265113">
              <a:buClr>
                <a:srgbClr val="3399FF"/>
              </a:buClr>
              <a:buFont typeface="Arial" pitchFamily="34" charset="0"/>
              <a:buChar char="•"/>
            </a:pPr>
            <a:r>
              <a:rPr lang="en-US" b="0" strike="noStrike" spc="-1" dirty="0">
                <a:uFill>
                  <a:solidFill>
                    <a:srgbClr val="FFFFFF"/>
                  </a:solidFill>
                </a:uFill>
                <a:latin typeface="+mj-lt"/>
                <a:ea typeface="Arial Unicode MS"/>
              </a:rPr>
              <a:t>Georg Mayer</a:t>
            </a:r>
            <a:br>
              <a:rPr lang="en-US" b="0" strike="noStrike" spc="-1" dirty="0">
                <a:uFill>
                  <a:solidFill>
                    <a:srgbClr val="FFFFFF"/>
                  </a:solidFill>
                </a:uFill>
                <a:latin typeface="+mj-lt"/>
                <a:ea typeface="Arial Unicode MS"/>
              </a:rPr>
            </a:br>
            <a:r>
              <a:rPr lang="en-US" sz="1400" b="0" strike="noStrike" spc="-1" dirty="0">
                <a:uFill>
                  <a:solidFill>
                    <a:srgbClr val="FFFFFF"/>
                  </a:solidFill>
                </a:uFill>
                <a:latin typeface="+mj-lt"/>
                <a:ea typeface="Arial Unicode MS"/>
              </a:rPr>
              <a:t>(</a:t>
            </a:r>
            <a:r>
              <a:rPr lang="en-US" sz="1400" b="0" strike="noStrike" spc="-1" dirty="0" err="1">
                <a:uFill>
                  <a:solidFill>
                    <a:srgbClr val="FFFFFF"/>
                  </a:solidFill>
                </a:uFill>
                <a:latin typeface="+mj-lt"/>
                <a:ea typeface="Arial Unicode MS"/>
              </a:rPr>
              <a:t>Huawei</a:t>
            </a:r>
            <a:r>
              <a:rPr lang="en-US" sz="1400" b="0" strike="noStrike" spc="-1" dirty="0">
                <a:uFill>
                  <a:solidFill>
                    <a:srgbClr val="FFFFFF"/>
                  </a:solidFill>
                </a:uFill>
                <a:latin typeface="+mj-lt"/>
                <a:ea typeface="Arial Unicode MS"/>
              </a:rPr>
              <a:t> / CCSA)</a:t>
            </a:r>
            <a:br>
              <a:rPr lang="en-US" sz="1400" b="0" strike="noStrike" spc="-1" dirty="0">
                <a:uFill>
                  <a:solidFill>
                    <a:srgbClr val="FFFFFF"/>
                  </a:solidFill>
                </a:uFill>
                <a:latin typeface="+mj-lt"/>
                <a:ea typeface="Arial Unicode MS"/>
              </a:rPr>
            </a:br>
            <a:endParaRPr lang="en-US" b="0" strike="noStrike" spc="-1" dirty="0">
              <a:uFill>
                <a:solidFill>
                  <a:srgbClr val="FFFFFF"/>
                </a:solidFill>
              </a:uFill>
              <a:latin typeface="+mj-lt"/>
            </a:endParaRPr>
          </a:p>
          <a:p>
            <a:pPr marL="92075" lvl="1">
              <a:lnSpc>
                <a:spcPct val="100000"/>
              </a:lnSpc>
              <a:buClr>
                <a:srgbClr val="C00000"/>
              </a:buClr>
            </a:pPr>
            <a:r>
              <a:rPr lang="en-US" sz="1800" b="0" strike="noStrike" spc="-1" dirty="0">
                <a:uFill>
                  <a:solidFill>
                    <a:srgbClr val="FFFFFF"/>
                  </a:solidFill>
                </a:uFill>
                <a:latin typeface="+mj-lt"/>
                <a:ea typeface="Arial Unicode MS"/>
              </a:rPr>
              <a:t>Vice chairs:</a:t>
            </a:r>
            <a:endParaRPr lang="en-US" sz="1800" b="0" strike="noStrike" spc="-1" dirty="0">
              <a:uFill>
                <a:solidFill>
                  <a:srgbClr val="FFFFFF"/>
                </a:solidFill>
              </a:uFill>
              <a:latin typeface="+mj-lt"/>
            </a:endParaRPr>
          </a:p>
          <a:p>
            <a:pPr marL="806450" lvl="2" indent="-268288">
              <a:lnSpc>
                <a:spcPct val="100000"/>
              </a:lnSpc>
              <a:buClr>
                <a:srgbClr val="0000FF"/>
              </a:buClr>
              <a:buFont typeface="Arial" pitchFamily="34" charset="0"/>
              <a:buChar char="•"/>
            </a:pPr>
            <a:r>
              <a:rPr lang="en-US" sz="1800" b="0" strike="noStrike" spc="-1" dirty="0" err="1">
                <a:uFill>
                  <a:solidFill>
                    <a:srgbClr val="FFFFFF"/>
                  </a:solidFill>
                </a:uFill>
                <a:latin typeface="+mj-lt"/>
                <a:ea typeface="Arial Unicode MS"/>
              </a:rPr>
              <a:t>Behrouz</a:t>
            </a:r>
            <a:r>
              <a:rPr lang="en-US" sz="1800" b="0" strike="noStrike" spc="-1" dirty="0">
                <a:uFill>
                  <a:solidFill>
                    <a:srgbClr val="FFFFFF"/>
                  </a:solidFill>
                </a:uFill>
                <a:latin typeface="+mj-lt"/>
                <a:ea typeface="Arial Unicode MS"/>
              </a:rPr>
              <a:t> </a:t>
            </a:r>
            <a:r>
              <a:rPr lang="en-US" sz="1800" b="0" strike="noStrike" spc="-1" dirty="0" err="1">
                <a:uFill>
                  <a:solidFill>
                    <a:srgbClr val="FFFFFF"/>
                  </a:solidFill>
                </a:uFill>
                <a:latin typeface="+mj-lt"/>
                <a:ea typeface="Arial Unicode MS"/>
              </a:rPr>
              <a:t>Aghili</a:t>
            </a:r>
            <a:r>
              <a:rPr lang="en-US" sz="1800" b="0" strike="noStrike" spc="-1" dirty="0">
                <a:uFill>
                  <a:solidFill>
                    <a:srgbClr val="FFFFFF"/>
                  </a:solidFill>
                </a:uFill>
                <a:latin typeface="+mj-lt"/>
                <a:ea typeface="Arial Unicode MS"/>
              </a:rPr>
              <a:t> </a:t>
            </a:r>
            <a:r>
              <a:rPr lang="en-US" spc="-1" dirty="0">
                <a:uFill>
                  <a:solidFill>
                    <a:srgbClr val="FFFFFF"/>
                  </a:solidFill>
                </a:uFill>
                <a:latin typeface="+mj-lt"/>
                <a:ea typeface="Arial Unicode MS"/>
              </a:rPr>
              <a:t/>
            </a:r>
            <a:br>
              <a:rPr lang="en-US" spc="-1" dirty="0">
                <a:uFill>
                  <a:solidFill>
                    <a:srgbClr val="FFFFFF"/>
                  </a:solidFill>
                </a:uFill>
                <a:latin typeface="+mj-lt"/>
                <a:ea typeface="Arial Unicode MS"/>
              </a:rPr>
            </a:br>
            <a:r>
              <a:rPr lang="en-US" sz="1400" b="0" strike="noStrike" spc="-1" dirty="0">
                <a:uFill>
                  <a:solidFill>
                    <a:srgbClr val="FFFFFF"/>
                  </a:solidFill>
                </a:uFill>
                <a:latin typeface="+mj-lt"/>
                <a:ea typeface="Arial Unicode MS"/>
              </a:rPr>
              <a:t>(</a:t>
            </a:r>
            <a:r>
              <a:rPr lang="en-US" sz="1400" b="0" strike="noStrike" spc="-1" dirty="0" err="1">
                <a:uFill>
                  <a:solidFill>
                    <a:srgbClr val="FFFFFF"/>
                  </a:solidFill>
                </a:uFill>
                <a:latin typeface="+mj-lt"/>
                <a:ea typeface="Arial Unicode MS"/>
              </a:rPr>
              <a:t>InterDigital</a:t>
            </a:r>
            <a:r>
              <a:rPr lang="en-US" sz="1400" b="0" strike="noStrike" spc="-1" dirty="0">
                <a:uFill>
                  <a:solidFill>
                    <a:srgbClr val="FFFFFF"/>
                  </a:solidFill>
                </a:uFill>
                <a:latin typeface="+mj-lt"/>
                <a:ea typeface="Arial Unicode MS"/>
              </a:rPr>
              <a:t> Comm./ ATIS)</a:t>
            </a:r>
            <a:endParaRPr lang="en-US" spc="-1" dirty="0">
              <a:uFill>
                <a:solidFill>
                  <a:srgbClr val="FFFFFF"/>
                </a:solidFill>
              </a:uFill>
              <a:latin typeface="+mj-lt"/>
              <a:ea typeface="Arial Unicode MS"/>
            </a:endParaRPr>
          </a:p>
          <a:p>
            <a:pPr marL="806450" lvl="2" indent="-268288">
              <a:lnSpc>
                <a:spcPct val="100000"/>
              </a:lnSpc>
              <a:buClr>
                <a:srgbClr val="0000FF"/>
              </a:buClr>
              <a:buFont typeface="Arial" pitchFamily="34" charset="0"/>
              <a:buChar char="•"/>
            </a:pPr>
            <a:r>
              <a:rPr lang="en-US" sz="1800" b="0" strike="noStrike" spc="-1" dirty="0">
                <a:uFill>
                  <a:solidFill>
                    <a:srgbClr val="FFFFFF"/>
                  </a:solidFill>
                </a:uFill>
                <a:latin typeface="+mj-lt"/>
                <a:ea typeface="Arial Unicode MS"/>
              </a:rPr>
              <a:t>Johannes </a:t>
            </a:r>
            <a:r>
              <a:rPr lang="en-US" sz="1800" b="0" strike="noStrike" spc="-1" dirty="0" err="1">
                <a:uFill>
                  <a:solidFill>
                    <a:srgbClr val="FFFFFF"/>
                  </a:solidFill>
                </a:uFill>
                <a:latin typeface="+mj-lt"/>
                <a:ea typeface="Arial Unicode MS"/>
              </a:rPr>
              <a:t>Achter</a:t>
            </a:r>
            <a:r>
              <a:rPr lang="en-US" spc="-1" dirty="0">
                <a:uFill>
                  <a:solidFill>
                    <a:srgbClr val="FFFFFF"/>
                  </a:solidFill>
                </a:uFill>
                <a:latin typeface="+mj-lt"/>
                <a:ea typeface="Arial Unicode MS"/>
              </a:rPr>
              <a:t/>
            </a:r>
            <a:br>
              <a:rPr lang="en-US" spc="-1" dirty="0">
                <a:uFill>
                  <a:solidFill>
                    <a:srgbClr val="FFFFFF"/>
                  </a:solidFill>
                </a:uFill>
                <a:latin typeface="+mj-lt"/>
                <a:ea typeface="Arial Unicode MS"/>
              </a:rPr>
            </a:br>
            <a:r>
              <a:rPr lang="en-US" sz="1400" b="0" strike="noStrike" spc="-1" dirty="0">
                <a:uFill>
                  <a:solidFill>
                    <a:srgbClr val="FFFFFF"/>
                  </a:solidFill>
                </a:uFill>
                <a:latin typeface="+mj-lt"/>
                <a:ea typeface="Arial Unicode MS"/>
              </a:rPr>
              <a:t>(Deutsche Telekom / ETSI)</a:t>
            </a:r>
            <a:endParaRPr lang="en-US" sz="1400" spc="-1" dirty="0">
              <a:uFill>
                <a:solidFill>
                  <a:srgbClr val="FFFFFF"/>
                </a:solidFill>
              </a:uFill>
              <a:latin typeface="+mj-lt"/>
              <a:ea typeface="Arial Unicode MS"/>
            </a:endParaRPr>
          </a:p>
          <a:p>
            <a:pPr marL="806450" lvl="2" indent="-268288">
              <a:lnSpc>
                <a:spcPct val="100000"/>
              </a:lnSpc>
              <a:buClr>
                <a:srgbClr val="0000FF"/>
              </a:buClr>
              <a:buFont typeface="Arial" pitchFamily="34" charset="0"/>
              <a:buChar char="•"/>
            </a:pPr>
            <a:r>
              <a:rPr lang="en-US" spc="-1" dirty="0">
                <a:uFill>
                  <a:solidFill>
                    <a:srgbClr val="FFFFFF"/>
                  </a:solidFill>
                </a:uFill>
                <a:latin typeface="+mj-lt"/>
                <a:ea typeface="Arial Unicode MS"/>
              </a:rPr>
              <a:t>Atsushi </a:t>
            </a:r>
            <a:r>
              <a:rPr lang="en-US" spc="-1" dirty="0" err="1">
                <a:uFill>
                  <a:solidFill>
                    <a:srgbClr val="FFFFFF"/>
                  </a:solidFill>
                </a:uFill>
                <a:latin typeface="+mj-lt"/>
                <a:ea typeface="Arial Unicode MS"/>
              </a:rPr>
              <a:t>Minokuchi</a:t>
            </a:r>
            <a:r>
              <a:rPr lang="en-US" spc="-1" dirty="0">
                <a:uFill>
                  <a:solidFill>
                    <a:srgbClr val="FFFFFF"/>
                  </a:solidFill>
                </a:uFill>
                <a:latin typeface="+mj-lt"/>
                <a:ea typeface="Arial Unicode MS"/>
              </a:rPr>
              <a:t> </a:t>
            </a:r>
            <a:br>
              <a:rPr lang="en-US" spc="-1" dirty="0">
                <a:uFill>
                  <a:solidFill>
                    <a:srgbClr val="FFFFFF"/>
                  </a:solidFill>
                </a:uFill>
                <a:latin typeface="+mj-lt"/>
                <a:ea typeface="Arial Unicode MS"/>
              </a:rPr>
            </a:br>
            <a:r>
              <a:rPr lang="en-US" sz="1400" spc="-1" dirty="0">
                <a:uFill>
                  <a:solidFill>
                    <a:srgbClr val="FFFFFF"/>
                  </a:solidFill>
                </a:uFill>
                <a:latin typeface="+mj-lt"/>
                <a:ea typeface="Arial Unicode MS"/>
              </a:rPr>
              <a:t>(NTT DOCOMO INC. / TTC)</a:t>
            </a:r>
          </a:p>
          <a:p>
            <a:pPr marL="92075" lvl="1">
              <a:lnSpc>
                <a:spcPct val="100000"/>
              </a:lnSpc>
              <a:buClr>
                <a:srgbClr val="C00000"/>
              </a:buClr>
            </a:pPr>
            <a:endParaRPr lang="en-US" sz="1800" b="0" strike="noStrike" spc="-1" dirty="0">
              <a:uFill>
                <a:solidFill>
                  <a:srgbClr val="FFFFFF"/>
                </a:solidFill>
              </a:uFill>
              <a:latin typeface="+mj-lt"/>
              <a:ea typeface="Arial Unicode MS"/>
            </a:endParaRPr>
          </a:p>
          <a:p>
            <a:pPr marL="92075" lvl="1">
              <a:lnSpc>
                <a:spcPct val="100000"/>
              </a:lnSpc>
              <a:buClr>
                <a:srgbClr val="C00000"/>
              </a:buClr>
            </a:pPr>
            <a:r>
              <a:rPr lang="en-US" sz="1800" b="0" strike="noStrike" spc="-1" dirty="0">
                <a:uFill>
                  <a:solidFill>
                    <a:srgbClr val="FFFFFF"/>
                  </a:solidFill>
                </a:uFill>
                <a:latin typeface="+mj-lt"/>
                <a:ea typeface="Arial Unicode MS"/>
              </a:rPr>
              <a:t>MCC support:</a:t>
            </a:r>
            <a:endParaRPr lang="en-US" sz="1800" b="0" strike="noStrike" spc="-1" dirty="0">
              <a:uFill>
                <a:solidFill>
                  <a:srgbClr val="FFFFFF"/>
                </a:solidFill>
              </a:uFill>
              <a:latin typeface="+mj-lt"/>
            </a:endParaRPr>
          </a:p>
          <a:p>
            <a:pPr marL="538163" lvl="2" indent="268288">
              <a:lnSpc>
                <a:spcPct val="100000"/>
              </a:lnSpc>
              <a:buClr>
                <a:srgbClr val="000000"/>
              </a:buClr>
              <a:buFont typeface="Arial" pitchFamily="34" charset="0"/>
              <a:buChar char="•"/>
            </a:pPr>
            <a:r>
              <a:rPr lang="en-US" sz="1600" b="0" strike="noStrike" spc="-1" dirty="0" err="1">
                <a:uFill>
                  <a:solidFill>
                    <a:srgbClr val="FFFFFF"/>
                  </a:solidFill>
                </a:uFill>
                <a:latin typeface="+mj-lt"/>
                <a:ea typeface="Arial Unicode MS"/>
              </a:rPr>
              <a:t>Kimmo</a:t>
            </a:r>
            <a:r>
              <a:rPr lang="en-US" sz="1600" b="0" strike="noStrike" spc="-1" dirty="0">
                <a:uFill>
                  <a:solidFill>
                    <a:srgbClr val="FFFFFF"/>
                  </a:solidFill>
                </a:uFill>
                <a:latin typeface="+mj-lt"/>
                <a:ea typeface="Arial Unicode MS"/>
              </a:rPr>
              <a:t> </a:t>
            </a:r>
            <a:r>
              <a:rPr lang="en-US" sz="1600" b="0" strike="noStrike" spc="-1" dirty="0" err="1">
                <a:uFill>
                  <a:solidFill>
                    <a:srgbClr val="FFFFFF"/>
                  </a:solidFill>
                </a:uFill>
                <a:latin typeface="+mj-lt"/>
                <a:ea typeface="Arial Unicode MS"/>
              </a:rPr>
              <a:t>Kymalainen</a:t>
            </a:r>
            <a:endParaRPr lang="en-US" sz="1800" b="0" strike="noStrike" spc="-1" dirty="0">
              <a:uFill>
                <a:solidFill>
                  <a:srgbClr val="FFFFFF"/>
                </a:solidFill>
              </a:uFill>
              <a:latin typeface="+mj-lt"/>
            </a:endParaRPr>
          </a:p>
        </p:txBody>
      </p:sp>
      <p:sp>
        <p:nvSpPr>
          <p:cNvPr id="6" name="PlaceHolder 4"/>
          <p:cNvSpPr>
            <a:spLocks noGrp="1"/>
          </p:cNvSpPr>
          <p:nvPr>
            <p:ph type="sldNum"/>
          </p:nvPr>
        </p:nvSpPr>
        <p:spPr>
          <a:xfrm>
            <a:off x="8558280" y="6483240"/>
            <a:ext cx="394920" cy="221760"/>
          </a:xfrm>
          <a:prstGeom prst="rect">
            <a:avLst/>
          </a:prstGeom>
        </p:spPr>
        <p:txBody>
          <a:bodyPr/>
          <a:lstStyle/>
          <a:p>
            <a:pPr>
              <a:lnSpc>
                <a:spcPct val="100000"/>
              </a:lnSpc>
            </a:pPr>
            <a:fld id="{404CBDD9-1453-49B4-ADDE-5E5FC2A17FE0}" type="slidenum">
              <a:rPr lang="en-US" sz="1100" b="0" strike="noStrike" spc="-1">
                <a:solidFill>
                  <a:srgbClr val="FFFFFF"/>
                </a:solidFill>
                <a:uFill>
                  <a:solidFill>
                    <a:srgbClr val="FFFFFF"/>
                  </a:solidFill>
                </a:uFill>
                <a:latin typeface="Arial"/>
                <a:ea typeface="MS PGothic"/>
              </a:rPr>
              <a:pPr>
                <a:lnSpc>
                  <a:spcPct val="100000"/>
                </a:lnSpc>
              </a:pPr>
              <a:t>2</a:t>
            </a:fld>
            <a:endParaRPr lang="en-US" sz="1400" b="0" strike="noStrike" spc="-1" dirty="0">
              <a:solidFill>
                <a:srgbClr val="000000"/>
              </a:solidFill>
              <a:uFill>
                <a:solidFill>
                  <a:srgbClr val="FFFFFF"/>
                </a:solidFill>
              </a:uFill>
              <a:latin typeface="Times New Roman"/>
            </a:endParaRPr>
          </a:p>
        </p:txBody>
      </p:sp>
    </p:spTree>
  </p:cSld>
  <p:clrMapOvr>
    <a:masterClrMapping/>
  </p:clrMapOvr>
  <p:timing>
    <p:tnLst>
      <p:par>
        <p:cTn id="1" dur="indefinite" restart="never" nodeType="tmRoot">
          <p:childTnLst>
            <p:seq>
              <p:cTn id="2" nodeType="mainSeq"/>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a:extLst>
              <a:ext uri="{FF2B5EF4-FFF2-40B4-BE49-F238E27FC236}">
                <a16:creationId xmlns="" xmlns:a16="http://schemas.microsoft.com/office/drawing/2014/main" id="{93057C01-66B4-4EBE-BDE7-8A83A2079A08}"/>
              </a:ext>
            </a:extLst>
          </p:cNvPr>
          <p:cNvSpPr>
            <a:spLocks noGrp="1"/>
          </p:cNvSpPr>
          <p:nvPr>
            <p:ph type="title"/>
          </p:nvPr>
        </p:nvSpPr>
        <p:spPr>
          <a:xfrm>
            <a:off x="250825" y="300038"/>
            <a:ext cx="6834188" cy="660400"/>
          </a:xfrm>
        </p:spPr>
        <p:txBody>
          <a:bodyPr/>
          <a:lstStyle/>
          <a:p>
            <a:r>
              <a:rPr lang="nb-NO" altLang="de-DE" sz="2200"/>
              <a:t>	CT3 CRs for </a:t>
            </a:r>
            <a:r>
              <a:rPr lang="nb-NO" altLang="de-DE" sz="2200">
                <a:ea typeface="SimSun" panose="02010600030101010101" pitchFamily="2" charset="-122"/>
              </a:rPr>
              <a:t>Conditional Approval</a:t>
            </a:r>
            <a:endParaRPr lang="en-US" altLang="de-DE" sz="2200">
              <a:latin typeface="Arial" panose="020B0604020202020204" pitchFamily="34" charset="0"/>
              <a:cs typeface="Arial" panose="020B0604020202020204" pitchFamily="34" charset="0"/>
            </a:endParaRPr>
          </a:p>
        </p:txBody>
      </p:sp>
      <p:sp>
        <p:nvSpPr>
          <p:cNvPr id="24579" name="Rectangle 1097">
            <a:extLst>
              <a:ext uri="{FF2B5EF4-FFF2-40B4-BE49-F238E27FC236}">
                <a16:creationId xmlns="" xmlns:a16="http://schemas.microsoft.com/office/drawing/2014/main" id="{680FB1A4-8EBF-40D2-A053-12934391BAE2}"/>
              </a:ext>
            </a:extLst>
          </p:cNvPr>
          <p:cNvSpPr>
            <a:spLocks noChangeArrowheads="1"/>
          </p:cNvSpPr>
          <p:nvPr/>
        </p:nvSpPr>
        <p:spPr bwMode="auto">
          <a:xfrm>
            <a:off x="0" y="-576263"/>
            <a:ext cx="914400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Blip>
                <a:blip r:embed="rId3"/>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endParaRPr lang="de-DE" altLang="de-DE" sz="1800">
              <a:latin typeface="Arial" panose="020B0604020202020204" pitchFamily="34" charset="0"/>
            </a:endParaRPr>
          </a:p>
        </p:txBody>
      </p:sp>
      <p:sp>
        <p:nvSpPr>
          <p:cNvPr id="24580" name="Rectangle 1098">
            <a:extLst>
              <a:ext uri="{FF2B5EF4-FFF2-40B4-BE49-F238E27FC236}">
                <a16:creationId xmlns="" xmlns:a16="http://schemas.microsoft.com/office/drawing/2014/main" id="{91C01AC7-2EB6-4985-9370-253122FB4EA0}"/>
              </a:ext>
            </a:extLst>
          </p:cNvPr>
          <p:cNvSpPr>
            <a:spLocks noChangeArrowheads="1"/>
          </p:cNvSpPr>
          <p:nvPr/>
        </p:nvSpPr>
        <p:spPr bwMode="auto">
          <a:xfrm>
            <a:off x="0" y="-576263"/>
            <a:ext cx="4143375" cy="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Blip>
                <a:blip r:embed="rId3"/>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endParaRPr lang="de-DE" altLang="de-DE" sz="1000">
              <a:latin typeface="Arial" panose="020B0604020202020204" pitchFamily="34" charset="0"/>
            </a:endParaRPr>
          </a:p>
        </p:txBody>
      </p:sp>
      <p:sp>
        <p:nvSpPr>
          <p:cNvPr id="24581" name="Rectangle 1248">
            <a:extLst>
              <a:ext uri="{FF2B5EF4-FFF2-40B4-BE49-F238E27FC236}">
                <a16:creationId xmlns="" xmlns:a16="http://schemas.microsoft.com/office/drawing/2014/main" id="{1C6DC3FE-094A-4D32-A725-EA200961AB82}"/>
              </a:ext>
            </a:extLst>
          </p:cNvPr>
          <p:cNvSpPr>
            <a:spLocks noChangeArrowheads="1"/>
          </p:cNvSpPr>
          <p:nvPr/>
        </p:nvSpPr>
        <p:spPr bwMode="auto">
          <a:xfrm>
            <a:off x="0" y="7434263"/>
            <a:ext cx="914400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Blip>
                <a:blip r:embed="rId3"/>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endParaRPr lang="de-DE" altLang="de-DE" sz="1800">
              <a:latin typeface="Arial" panose="020B0604020202020204" pitchFamily="34" charset="0"/>
            </a:endParaRPr>
          </a:p>
        </p:txBody>
      </p:sp>
      <p:sp>
        <p:nvSpPr>
          <p:cNvPr id="24582" name="Rectangle 1256">
            <a:extLst>
              <a:ext uri="{FF2B5EF4-FFF2-40B4-BE49-F238E27FC236}">
                <a16:creationId xmlns="" xmlns:a16="http://schemas.microsoft.com/office/drawing/2014/main" id="{00FABEDA-B417-4B0D-AA46-5CE14E88DD64}"/>
              </a:ext>
            </a:extLst>
          </p:cNvPr>
          <p:cNvSpPr>
            <a:spLocks noChangeArrowheads="1"/>
          </p:cNvSpPr>
          <p:nvPr/>
        </p:nvSpPr>
        <p:spPr bwMode="auto">
          <a:xfrm>
            <a:off x="1147763" y="-576263"/>
            <a:ext cx="4143375" cy="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Blip>
                <a:blip r:embed="rId3"/>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endParaRPr lang="de-DE" altLang="de-DE" sz="1000">
              <a:latin typeface="Arial" panose="020B0604020202020204" pitchFamily="34" charset="0"/>
            </a:endParaRPr>
          </a:p>
        </p:txBody>
      </p:sp>
      <p:sp>
        <p:nvSpPr>
          <p:cNvPr id="24583" name="Rectangle 1417">
            <a:extLst>
              <a:ext uri="{FF2B5EF4-FFF2-40B4-BE49-F238E27FC236}">
                <a16:creationId xmlns="" xmlns:a16="http://schemas.microsoft.com/office/drawing/2014/main" id="{A2C14509-86EB-4A94-B9A1-122B9A87AD97}"/>
              </a:ext>
            </a:extLst>
          </p:cNvPr>
          <p:cNvSpPr>
            <a:spLocks noChangeArrowheads="1"/>
          </p:cNvSpPr>
          <p:nvPr/>
        </p:nvSpPr>
        <p:spPr bwMode="auto">
          <a:xfrm>
            <a:off x="1147763" y="-576263"/>
            <a:ext cx="4143375" cy="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Blip>
                <a:blip r:embed="rId3"/>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endParaRPr lang="de-DE" altLang="de-DE" sz="1000">
              <a:latin typeface="Arial" panose="020B0604020202020204" pitchFamily="34" charset="0"/>
            </a:endParaRPr>
          </a:p>
        </p:txBody>
      </p:sp>
      <p:sp>
        <p:nvSpPr>
          <p:cNvPr id="24584" name="Rectangle 55">
            <a:extLst>
              <a:ext uri="{FF2B5EF4-FFF2-40B4-BE49-F238E27FC236}">
                <a16:creationId xmlns="" xmlns:a16="http://schemas.microsoft.com/office/drawing/2014/main" id="{74623F32-B1BE-4A35-91FA-01CB30DE46DF}"/>
              </a:ext>
            </a:extLst>
          </p:cNvPr>
          <p:cNvSpPr>
            <a:spLocks noChangeArrowheads="1"/>
          </p:cNvSpPr>
          <p:nvPr/>
        </p:nvSpPr>
        <p:spPr bwMode="auto">
          <a:xfrm>
            <a:off x="0" y="0"/>
            <a:ext cx="9144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Blip>
                <a:blip r:embed="rId3"/>
              </a:buBlip>
              <a:tabLst>
                <a:tab pos="822325" algn="l"/>
                <a:tab pos="1646238" algn="l"/>
                <a:tab pos="2468563" algn="l"/>
                <a:tab pos="3292475" algn="l"/>
                <a:tab pos="4114800" algn="l"/>
                <a:tab pos="4937125" algn="l"/>
                <a:tab pos="6583363" algn="l"/>
                <a:tab pos="7407275" algn="l"/>
              </a:tabLst>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tabLst>
                <a:tab pos="822325" algn="l"/>
                <a:tab pos="1646238" algn="l"/>
                <a:tab pos="2468563" algn="l"/>
                <a:tab pos="3292475" algn="l"/>
                <a:tab pos="4114800" algn="l"/>
                <a:tab pos="4937125" algn="l"/>
                <a:tab pos="6583363" algn="l"/>
                <a:tab pos="7407275" algn="l"/>
              </a:tabLst>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tabLst>
                <a:tab pos="822325" algn="l"/>
                <a:tab pos="1646238" algn="l"/>
                <a:tab pos="2468563" algn="l"/>
                <a:tab pos="3292475" algn="l"/>
                <a:tab pos="4114800" algn="l"/>
                <a:tab pos="4937125" algn="l"/>
                <a:tab pos="6583363" algn="l"/>
                <a:tab pos="7407275" algn="l"/>
              </a:tabLst>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tabLst>
                <a:tab pos="822325" algn="l"/>
                <a:tab pos="1646238" algn="l"/>
                <a:tab pos="2468563" algn="l"/>
                <a:tab pos="3292475" algn="l"/>
                <a:tab pos="4114800" algn="l"/>
                <a:tab pos="4937125" algn="l"/>
                <a:tab pos="6583363" algn="l"/>
                <a:tab pos="7407275" algn="l"/>
              </a:tabLst>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tabLst>
                <a:tab pos="822325" algn="l"/>
                <a:tab pos="1646238" algn="l"/>
                <a:tab pos="2468563" algn="l"/>
                <a:tab pos="3292475" algn="l"/>
                <a:tab pos="4114800" algn="l"/>
                <a:tab pos="4937125" algn="l"/>
                <a:tab pos="6583363" algn="l"/>
                <a:tab pos="7407275" algn="l"/>
              </a:tabLst>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tabLst>
                <a:tab pos="822325" algn="l"/>
                <a:tab pos="1646238" algn="l"/>
                <a:tab pos="2468563" algn="l"/>
                <a:tab pos="3292475" algn="l"/>
                <a:tab pos="4114800" algn="l"/>
                <a:tab pos="4937125" algn="l"/>
                <a:tab pos="6583363" algn="l"/>
                <a:tab pos="7407275" algn="l"/>
              </a:tabLst>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tabLst>
                <a:tab pos="822325" algn="l"/>
                <a:tab pos="1646238" algn="l"/>
                <a:tab pos="2468563" algn="l"/>
                <a:tab pos="3292475" algn="l"/>
                <a:tab pos="4114800" algn="l"/>
                <a:tab pos="4937125" algn="l"/>
                <a:tab pos="6583363" algn="l"/>
                <a:tab pos="7407275" algn="l"/>
              </a:tabLst>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tabLst>
                <a:tab pos="822325" algn="l"/>
                <a:tab pos="1646238" algn="l"/>
                <a:tab pos="2468563" algn="l"/>
                <a:tab pos="3292475" algn="l"/>
                <a:tab pos="4114800" algn="l"/>
                <a:tab pos="4937125" algn="l"/>
                <a:tab pos="6583363" algn="l"/>
                <a:tab pos="7407275" algn="l"/>
              </a:tabLst>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tabLst>
                <a:tab pos="822325" algn="l"/>
                <a:tab pos="1646238" algn="l"/>
                <a:tab pos="2468563" algn="l"/>
                <a:tab pos="3292475" algn="l"/>
                <a:tab pos="4114800" algn="l"/>
                <a:tab pos="4937125" algn="l"/>
                <a:tab pos="6583363" algn="l"/>
                <a:tab pos="7407275" algn="l"/>
              </a:tabLst>
              <a:defRPr sz="1600">
                <a:solidFill>
                  <a:schemeClr val="tx1"/>
                </a:solidFill>
                <a:latin typeface="Calibri" panose="020F0502020204030204" pitchFamily="34" charset="0"/>
              </a:defRPr>
            </a:lvl9pPr>
          </a:lstStyle>
          <a:p>
            <a:pPr>
              <a:spcBef>
                <a:spcPct val="0"/>
              </a:spcBef>
              <a:buFontTx/>
              <a:buNone/>
            </a:pPr>
            <a:endParaRPr lang="zh-CN" altLang="zh-CN" sz="1000">
              <a:latin typeface="Arial" panose="020B0604020202020204" pitchFamily="34" charset="0"/>
              <a:ea typeface="SimSun" panose="02010600030101010101" pitchFamily="2" charset="-122"/>
            </a:endParaRPr>
          </a:p>
        </p:txBody>
      </p:sp>
      <p:sp>
        <p:nvSpPr>
          <p:cNvPr id="24585" name="Rectangle 26">
            <a:extLst>
              <a:ext uri="{FF2B5EF4-FFF2-40B4-BE49-F238E27FC236}">
                <a16:creationId xmlns="" xmlns:a16="http://schemas.microsoft.com/office/drawing/2014/main" id="{D1647267-1111-4CF4-9FC0-C174516D767D}"/>
              </a:ext>
            </a:extLst>
          </p:cNvPr>
          <p:cNvSpPr>
            <a:spLocks noChangeArrowheads="1"/>
          </p:cNvSpPr>
          <p:nvPr/>
        </p:nvSpPr>
        <p:spPr bwMode="auto">
          <a:xfrm>
            <a:off x="0" y="0"/>
            <a:ext cx="9144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Blip>
                <a:blip r:embed="rId3"/>
              </a:buBlip>
              <a:tabLst>
                <a:tab pos="822325" algn="l"/>
                <a:tab pos="1646238" algn="l"/>
                <a:tab pos="2468563" algn="l"/>
                <a:tab pos="3292475" algn="l"/>
                <a:tab pos="4114800" algn="l"/>
                <a:tab pos="4937125" algn="l"/>
                <a:tab pos="6583363" algn="l"/>
                <a:tab pos="7407275" algn="l"/>
              </a:tabLst>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tabLst>
                <a:tab pos="822325" algn="l"/>
                <a:tab pos="1646238" algn="l"/>
                <a:tab pos="2468563" algn="l"/>
                <a:tab pos="3292475" algn="l"/>
                <a:tab pos="4114800" algn="l"/>
                <a:tab pos="4937125" algn="l"/>
                <a:tab pos="6583363" algn="l"/>
                <a:tab pos="7407275" algn="l"/>
              </a:tabLst>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tabLst>
                <a:tab pos="822325" algn="l"/>
                <a:tab pos="1646238" algn="l"/>
                <a:tab pos="2468563" algn="l"/>
                <a:tab pos="3292475" algn="l"/>
                <a:tab pos="4114800" algn="l"/>
                <a:tab pos="4937125" algn="l"/>
                <a:tab pos="6583363" algn="l"/>
                <a:tab pos="7407275" algn="l"/>
              </a:tabLst>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tabLst>
                <a:tab pos="822325" algn="l"/>
                <a:tab pos="1646238" algn="l"/>
                <a:tab pos="2468563" algn="l"/>
                <a:tab pos="3292475" algn="l"/>
                <a:tab pos="4114800" algn="l"/>
                <a:tab pos="4937125" algn="l"/>
                <a:tab pos="6583363" algn="l"/>
                <a:tab pos="7407275" algn="l"/>
              </a:tabLst>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tabLst>
                <a:tab pos="822325" algn="l"/>
                <a:tab pos="1646238" algn="l"/>
                <a:tab pos="2468563" algn="l"/>
                <a:tab pos="3292475" algn="l"/>
                <a:tab pos="4114800" algn="l"/>
                <a:tab pos="4937125" algn="l"/>
                <a:tab pos="6583363" algn="l"/>
                <a:tab pos="7407275" algn="l"/>
              </a:tabLst>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tabLst>
                <a:tab pos="822325" algn="l"/>
                <a:tab pos="1646238" algn="l"/>
                <a:tab pos="2468563" algn="l"/>
                <a:tab pos="3292475" algn="l"/>
                <a:tab pos="4114800" algn="l"/>
                <a:tab pos="4937125" algn="l"/>
                <a:tab pos="6583363" algn="l"/>
                <a:tab pos="7407275" algn="l"/>
              </a:tabLst>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tabLst>
                <a:tab pos="822325" algn="l"/>
                <a:tab pos="1646238" algn="l"/>
                <a:tab pos="2468563" algn="l"/>
                <a:tab pos="3292475" algn="l"/>
                <a:tab pos="4114800" algn="l"/>
                <a:tab pos="4937125" algn="l"/>
                <a:tab pos="6583363" algn="l"/>
                <a:tab pos="7407275" algn="l"/>
              </a:tabLst>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tabLst>
                <a:tab pos="822325" algn="l"/>
                <a:tab pos="1646238" algn="l"/>
                <a:tab pos="2468563" algn="l"/>
                <a:tab pos="3292475" algn="l"/>
                <a:tab pos="4114800" algn="l"/>
                <a:tab pos="4937125" algn="l"/>
                <a:tab pos="6583363" algn="l"/>
                <a:tab pos="7407275" algn="l"/>
              </a:tabLst>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tabLst>
                <a:tab pos="822325" algn="l"/>
                <a:tab pos="1646238" algn="l"/>
                <a:tab pos="2468563" algn="l"/>
                <a:tab pos="3292475" algn="l"/>
                <a:tab pos="4114800" algn="l"/>
                <a:tab pos="4937125" algn="l"/>
                <a:tab pos="6583363" algn="l"/>
                <a:tab pos="7407275" algn="l"/>
              </a:tabLst>
              <a:defRPr sz="1600">
                <a:solidFill>
                  <a:schemeClr val="tx1"/>
                </a:solidFill>
                <a:latin typeface="Calibri" panose="020F0502020204030204" pitchFamily="34" charset="0"/>
              </a:defRPr>
            </a:lvl9pPr>
          </a:lstStyle>
          <a:p>
            <a:pPr>
              <a:spcBef>
                <a:spcPct val="0"/>
              </a:spcBef>
              <a:buFontTx/>
              <a:buNone/>
            </a:pPr>
            <a:endParaRPr lang="zh-CN" altLang="zh-CN" sz="1000">
              <a:latin typeface="Arial" panose="020B0604020202020204" pitchFamily="34" charset="0"/>
              <a:ea typeface="SimSun" panose="02010600030101010101" pitchFamily="2" charset="-122"/>
            </a:endParaRPr>
          </a:p>
        </p:txBody>
      </p:sp>
      <p:sp>
        <p:nvSpPr>
          <p:cNvPr id="24586" name="Rectangle 32">
            <a:extLst>
              <a:ext uri="{FF2B5EF4-FFF2-40B4-BE49-F238E27FC236}">
                <a16:creationId xmlns="" xmlns:a16="http://schemas.microsoft.com/office/drawing/2014/main" id="{F813FB56-57E8-42A1-8B84-17DA4C96E623}"/>
              </a:ext>
            </a:extLst>
          </p:cNvPr>
          <p:cNvSpPr>
            <a:spLocks noChangeArrowheads="1"/>
          </p:cNvSpPr>
          <p:nvPr/>
        </p:nvSpPr>
        <p:spPr bwMode="auto">
          <a:xfrm>
            <a:off x="0" y="0"/>
            <a:ext cx="9144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Blip>
                <a:blip r:embed="rId3"/>
              </a:buBlip>
              <a:tabLst>
                <a:tab pos="822325" algn="l"/>
                <a:tab pos="1646238" algn="l"/>
                <a:tab pos="2468563" algn="l"/>
                <a:tab pos="3292475" algn="l"/>
                <a:tab pos="4114800" algn="l"/>
                <a:tab pos="4937125" algn="l"/>
                <a:tab pos="6583363" algn="l"/>
                <a:tab pos="7407275" algn="l"/>
              </a:tabLst>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tabLst>
                <a:tab pos="822325" algn="l"/>
                <a:tab pos="1646238" algn="l"/>
                <a:tab pos="2468563" algn="l"/>
                <a:tab pos="3292475" algn="l"/>
                <a:tab pos="4114800" algn="l"/>
                <a:tab pos="4937125" algn="l"/>
                <a:tab pos="6583363" algn="l"/>
                <a:tab pos="7407275" algn="l"/>
              </a:tabLst>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tabLst>
                <a:tab pos="822325" algn="l"/>
                <a:tab pos="1646238" algn="l"/>
                <a:tab pos="2468563" algn="l"/>
                <a:tab pos="3292475" algn="l"/>
                <a:tab pos="4114800" algn="l"/>
                <a:tab pos="4937125" algn="l"/>
                <a:tab pos="6583363" algn="l"/>
                <a:tab pos="7407275" algn="l"/>
              </a:tabLst>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tabLst>
                <a:tab pos="822325" algn="l"/>
                <a:tab pos="1646238" algn="l"/>
                <a:tab pos="2468563" algn="l"/>
                <a:tab pos="3292475" algn="l"/>
                <a:tab pos="4114800" algn="l"/>
                <a:tab pos="4937125" algn="l"/>
                <a:tab pos="6583363" algn="l"/>
                <a:tab pos="7407275" algn="l"/>
              </a:tabLst>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tabLst>
                <a:tab pos="822325" algn="l"/>
                <a:tab pos="1646238" algn="l"/>
                <a:tab pos="2468563" algn="l"/>
                <a:tab pos="3292475" algn="l"/>
                <a:tab pos="4114800" algn="l"/>
                <a:tab pos="4937125" algn="l"/>
                <a:tab pos="6583363" algn="l"/>
                <a:tab pos="7407275" algn="l"/>
              </a:tabLst>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tabLst>
                <a:tab pos="822325" algn="l"/>
                <a:tab pos="1646238" algn="l"/>
                <a:tab pos="2468563" algn="l"/>
                <a:tab pos="3292475" algn="l"/>
                <a:tab pos="4114800" algn="l"/>
                <a:tab pos="4937125" algn="l"/>
                <a:tab pos="6583363" algn="l"/>
                <a:tab pos="7407275" algn="l"/>
              </a:tabLst>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tabLst>
                <a:tab pos="822325" algn="l"/>
                <a:tab pos="1646238" algn="l"/>
                <a:tab pos="2468563" algn="l"/>
                <a:tab pos="3292475" algn="l"/>
                <a:tab pos="4114800" algn="l"/>
                <a:tab pos="4937125" algn="l"/>
                <a:tab pos="6583363" algn="l"/>
                <a:tab pos="7407275" algn="l"/>
              </a:tabLst>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tabLst>
                <a:tab pos="822325" algn="l"/>
                <a:tab pos="1646238" algn="l"/>
                <a:tab pos="2468563" algn="l"/>
                <a:tab pos="3292475" algn="l"/>
                <a:tab pos="4114800" algn="l"/>
                <a:tab pos="4937125" algn="l"/>
                <a:tab pos="6583363" algn="l"/>
                <a:tab pos="7407275" algn="l"/>
              </a:tabLst>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tabLst>
                <a:tab pos="822325" algn="l"/>
                <a:tab pos="1646238" algn="l"/>
                <a:tab pos="2468563" algn="l"/>
                <a:tab pos="3292475" algn="l"/>
                <a:tab pos="4114800" algn="l"/>
                <a:tab pos="4937125" algn="l"/>
                <a:tab pos="6583363" algn="l"/>
                <a:tab pos="7407275" algn="l"/>
              </a:tabLst>
              <a:defRPr sz="1600">
                <a:solidFill>
                  <a:schemeClr val="tx1"/>
                </a:solidFill>
                <a:latin typeface="Calibri" panose="020F0502020204030204" pitchFamily="34" charset="0"/>
              </a:defRPr>
            </a:lvl9pPr>
          </a:lstStyle>
          <a:p>
            <a:pPr>
              <a:spcBef>
                <a:spcPct val="0"/>
              </a:spcBef>
              <a:buFontTx/>
              <a:buNone/>
            </a:pPr>
            <a:endParaRPr lang="zh-CN" altLang="zh-CN" sz="1000">
              <a:latin typeface="Arial" panose="020B0604020202020204" pitchFamily="34" charset="0"/>
              <a:ea typeface="SimSun" panose="02010600030101010101" pitchFamily="2" charset="-122"/>
            </a:endParaRPr>
          </a:p>
        </p:txBody>
      </p:sp>
      <p:graphicFrame>
        <p:nvGraphicFramePr>
          <p:cNvPr id="12" name="Table 11">
            <a:extLst>
              <a:ext uri="{FF2B5EF4-FFF2-40B4-BE49-F238E27FC236}">
                <a16:creationId xmlns="" xmlns:a16="http://schemas.microsoft.com/office/drawing/2014/main" id="{0BC5A6FF-A405-4D7B-BFD1-7ECA185D1A78}"/>
              </a:ext>
            </a:extLst>
          </p:cNvPr>
          <p:cNvGraphicFramePr>
            <a:graphicFrameLocks noGrp="1"/>
          </p:cNvGraphicFramePr>
          <p:nvPr>
            <p:extLst>
              <p:ext uri="{D42A27DB-BD31-4B8C-83A1-F6EECF244321}">
                <p14:modId xmlns:p14="http://schemas.microsoft.com/office/powerpoint/2010/main" val="2885471251"/>
              </p:ext>
            </p:extLst>
          </p:nvPr>
        </p:nvGraphicFramePr>
        <p:xfrm>
          <a:off x="417711" y="1214438"/>
          <a:ext cx="8042721" cy="3962092"/>
        </p:xfrm>
        <a:graphic>
          <a:graphicData uri="http://schemas.openxmlformats.org/drawingml/2006/table">
            <a:tbl>
              <a:tblPr firstRow="1" bandRow="1">
                <a:tableStyleId>{5C22544A-7EE6-4342-B048-85BDC9FD1C3A}</a:tableStyleId>
              </a:tblPr>
              <a:tblGrid>
                <a:gridCol w="977306">
                  <a:extLst>
                    <a:ext uri="{9D8B030D-6E8A-4147-A177-3AD203B41FA5}">
                      <a16:colId xmlns="" xmlns:a16="http://schemas.microsoft.com/office/drawing/2014/main" val="3018107661"/>
                    </a:ext>
                  </a:extLst>
                </a:gridCol>
                <a:gridCol w="999467">
                  <a:extLst>
                    <a:ext uri="{9D8B030D-6E8A-4147-A177-3AD203B41FA5}">
                      <a16:colId xmlns="" xmlns:a16="http://schemas.microsoft.com/office/drawing/2014/main" val="1111444689"/>
                    </a:ext>
                  </a:extLst>
                </a:gridCol>
                <a:gridCol w="3475352">
                  <a:extLst>
                    <a:ext uri="{9D8B030D-6E8A-4147-A177-3AD203B41FA5}">
                      <a16:colId xmlns="" xmlns:a16="http://schemas.microsoft.com/office/drawing/2014/main" val="4060741957"/>
                    </a:ext>
                  </a:extLst>
                </a:gridCol>
                <a:gridCol w="1154678">
                  <a:extLst>
                    <a:ext uri="{9D8B030D-6E8A-4147-A177-3AD203B41FA5}">
                      <a16:colId xmlns="" xmlns:a16="http://schemas.microsoft.com/office/drawing/2014/main" val="2120267901"/>
                    </a:ext>
                  </a:extLst>
                </a:gridCol>
                <a:gridCol w="1435918">
                  <a:extLst>
                    <a:ext uri="{9D8B030D-6E8A-4147-A177-3AD203B41FA5}">
                      <a16:colId xmlns="" xmlns:a16="http://schemas.microsoft.com/office/drawing/2014/main" val="31782774"/>
                    </a:ext>
                  </a:extLst>
                </a:gridCol>
              </a:tblGrid>
              <a:tr h="287748">
                <a:tc>
                  <a:txBody>
                    <a:bodyPr/>
                    <a:lstStyle/>
                    <a:p>
                      <a:r>
                        <a:rPr lang="en-US" sz="1400" dirty="0">
                          <a:solidFill>
                            <a:schemeClr val="tx1"/>
                          </a:solidFill>
                        </a:rPr>
                        <a:t>WG</a:t>
                      </a:r>
                      <a:r>
                        <a:rPr lang="en-US" sz="1400" baseline="0" dirty="0">
                          <a:solidFill>
                            <a:schemeClr val="tx1"/>
                          </a:solidFill>
                        </a:rPr>
                        <a:t> </a:t>
                      </a:r>
                      <a:r>
                        <a:rPr lang="en-US" sz="1400" dirty="0" err="1">
                          <a:solidFill>
                            <a:schemeClr val="tx1"/>
                          </a:solidFill>
                        </a:rPr>
                        <a:t>Tdoc</a:t>
                      </a:r>
                      <a:endParaRPr lang="en-US" sz="1400" dirty="0">
                        <a:solidFill>
                          <a:schemeClr val="tx1"/>
                        </a:solidFill>
                      </a:endParaRPr>
                    </a:p>
                  </a:txBody>
                  <a:tcPr marT="45692" marB="45692"/>
                </a:tc>
                <a:tc>
                  <a:txBody>
                    <a:bodyPr/>
                    <a:lstStyle/>
                    <a:p>
                      <a:r>
                        <a:rPr lang="en-US" sz="1400" dirty="0" err="1">
                          <a:solidFill>
                            <a:schemeClr val="tx1"/>
                          </a:solidFill>
                        </a:rPr>
                        <a:t>Tdoc</a:t>
                      </a:r>
                      <a:endParaRPr lang="en-US" sz="1400" dirty="0">
                        <a:solidFill>
                          <a:schemeClr val="tx1"/>
                        </a:solidFill>
                      </a:endParaRPr>
                    </a:p>
                  </a:txBody>
                  <a:tcPr marT="45692" marB="45692"/>
                </a:tc>
                <a:tc>
                  <a:txBody>
                    <a:bodyPr/>
                    <a:lstStyle/>
                    <a:p>
                      <a:r>
                        <a:rPr lang="en-US" sz="1400" dirty="0">
                          <a:solidFill>
                            <a:schemeClr val="tx1"/>
                          </a:solidFill>
                        </a:rPr>
                        <a:t>Title</a:t>
                      </a:r>
                    </a:p>
                  </a:txBody>
                  <a:tcPr marT="45692" marB="45692"/>
                </a:tc>
                <a:tc>
                  <a:txBody>
                    <a:bodyPr/>
                    <a:lstStyle/>
                    <a:p>
                      <a:r>
                        <a:rPr lang="en-US" sz="1400" dirty="0">
                          <a:solidFill>
                            <a:schemeClr val="tx1"/>
                          </a:solidFill>
                        </a:rPr>
                        <a:t>Spec</a:t>
                      </a:r>
                    </a:p>
                  </a:txBody>
                  <a:tcPr marT="45692" marB="45692"/>
                </a:tc>
                <a:tc>
                  <a:txBody>
                    <a:bodyPr/>
                    <a:lstStyle/>
                    <a:p>
                      <a:r>
                        <a:rPr lang="en-US" sz="1400" dirty="0">
                          <a:solidFill>
                            <a:schemeClr val="tx1"/>
                          </a:solidFill>
                        </a:rPr>
                        <a:t>Dependency</a:t>
                      </a:r>
                    </a:p>
                  </a:txBody>
                  <a:tcPr marT="45692" marB="45692"/>
                </a:tc>
                <a:extLst>
                  <a:ext uri="{0D108BD9-81ED-4DB2-BD59-A6C34878D82A}">
                    <a16:rowId xmlns="" xmlns:a16="http://schemas.microsoft.com/office/drawing/2014/main" val="2936487275"/>
                  </a:ext>
                </a:extLst>
              </a:tr>
              <a:tr h="51810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400" kern="1200" dirty="0">
                          <a:solidFill>
                            <a:schemeClr val="dk1"/>
                          </a:solidFill>
                          <a:effectLst/>
                          <a:latin typeface="+mn-lt"/>
                          <a:ea typeface="+mn-ea"/>
                          <a:cs typeface="+mn-cs"/>
                        </a:rPr>
                        <a:t>C3-186449</a:t>
                      </a:r>
                      <a:endParaRPr lang="en-US" sz="1400" kern="1200" dirty="0">
                        <a:solidFill>
                          <a:schemeClr val="dk1"/>
                        </a:solidFill>
                        <a:effectLst/>
                        <a:latin typeface="+mn-lt"/>
                        <a:ea typeface="+mn-ea"/>
                        <a:cs typeface="+mn-cs"/>
                      </a:endParaRPr>
                    </a:p>
                  </a:txBody>
                  <a:tcPr marT="45692" marB="45692">
                    <a:solidFill>
                      <a:schemeClr val="tx2">
                        <a:lumMod val="20000"/>
                        <a:lumOff val="80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kern="1200">
                          <a:solidFill>
                            <a:schemeClr val="dk1"/>
                          </a:solidFill>
                          <a:effectLst/>
                          <a:latin typeface="+mn-lt"/>
                          <a:ea typeface="+mn-ea"/>
                          <a:cs typeface="+mn-cs"/>
                        </a:rPr>
                        <a:t>CP-183107</a:t>
                      </a:r>
                      <a:endParaRPr lang="en-US" sz="1400" kern="1200" dirty="0">
                        <a:solidFill>
                          <a:schemeClr val="dk1"/>
                        </a:solidFill>
                        <a:effectLst/>
                        <a:latin typeface="+mn-lt"/>
                        <a:ea typeface="+mn-ea"/>
                        <a:cs typeface="+mn-cs"/>
                      </a:endParaRPr>
                    </a:p>
                  </a:txBody>
                  <a:tcPr marT="45692" marB="45692">
                    <a:solidFill>
                      <a:schemeClr val="tx2">
                        <a:lumMod val="20000"/>
                        <a:lumOff val="80000"/>
                      </a:schemeClr>
                    </a:solidFill>
                  </a:tcPr>
                </a:tc>
                <a:tc>
                  <a:txBody>
                    <a:bodyPr/>
                    <a:lstStyle/>
                    <a:p>
                      <a:r>
                        <a:rPr lang="en-GB" sz="1400" kern="1200">
                          <a:solidFill>
                            <a:schemeClr val="dk1"/>
                          </a:solidFill>
                          <a:effectLst/>
                          <a:latin typeface="+mn-lt"/>
                          <a:ea typeface="+mn-ea"/>
                          <a:cs typeface="+mn-cs"/>
                        </a:rPr>
                        <a:t>Corrections on Accuracy level</a:t>
                      </a:r>
                      <a:endParaRPr lang="en-US" sz="1400" kern="1200" dirty="0">
                        <a:solidFill>
                          <a:schemeClr val="dk1"/>
                        </a:solidFill>
                        <a:effectLst/>
                        <a:latin typeface="+mn-lt"/>
                        <a:ea typeface="+mn-ea"/>
                        <a:cs typeface="+mn-cs"/>
                      </a:endParaRPr>
                    </a:p>
                  </a:txBody>
                  <a:tcPr marT="45692" marB="45692">
                    <a:solidFill>
                      <a:schemeClr val="tx2">
                        <a:lumMod val="20000"/>
                        <a:lumOff val="80000"/>
                      </a:schemeClr>
                    </a:solidFill>
                  </a:tcPr>
                </a:tc>
                <a:tc>
                  <a:txBody>
                    <a:bodyPr/>
                    <a:lstStyle/>
                    <a:p>
                      <a:r>
                        <a:rPr lang="en-US" sz="1400" kern="1200">
                          <a:solidFill>
                            <a:schemeClr val="dk1"/>
                          </a:solidFill>
                          <a:effectLst/>
                          <a:latin typeface="+mn-lt"/>
                          <a:ea typeface="+mn-ea"/>
                          <a:cs typeface="+mn-cs"/>
                        </a:rPr>
                        <a:t>TS 29.122</a:t>
                      </a:r>
                    </a:p>
                    <a:p>
                      <a:r>
                        <a:rPr lang="en-US" sz="1400" kern="1200">
                          <a:solidFill>
                            <a:schemeClr val="dk1"/>
                          </a:solidFill>
                          <a:effectLst/>
                          <a:latin typeface="+mn-lt"/>
                          <a:ea typeface="+mn-ea"/>
                          <a:cs typeface="+mn-cs"/>
                        </a:rPr>
                        <a:t>CR#0055</a:t>
                      </a:r>
                      <a:endParaRPr lang="en-US" sz="1400" kern="1200" dirty="0">
                        <a:solidFill>
                          <a:schemeClr val="dk1"/>
                        </a:solidFill>
                        <a:effectLst/>
                        <a:latin typeface="+mn-lt"/>
                        <a:ea typeface="+mn-ea"/>
                        <a:cs typeface="+mn-cs"/>
                      </a:endParaRPr>
                    </a:p>
                  </a:txBody>
                  <a:tcPr marT="45692" marB="45692">
                    <a:solidFill>
                      <a:schemeClr val="tx2">
                        <a:lumMod val="20000"/>
                        <a:lumOff val="80000"/>
                      </a:schemeClr>
                    </a:solidFill>
                  </a:tcPr>
                </a:tc>
                <a:tc>
                  <a:txBody>
                    <a:bodyPr/>
                    <a:lstStyle/>
                    <a:p>
                      <a:r>
                        <a:rPr lang="en-US" sz="1400" kern="1200" dirty="0">
                          <a:solidFill>
                            <a:schemeClr val="dk1"/>
                          </a:solidFill>
                          <a:effectLst/>
                          <a:latin typeface="+mn-lt"/>
                          <a:ea typeface="+mn-ea"/>
                          <a:cs typeface="+mn-cs"/>
                        </a:rPr>
                        <a:t>TS 23.682 (SA2)</a:t>
                      </a:r>
                    </a:p>
                    <a:p>
                      <a:r>
                        <a:rPr lang="en-US" sz="1400" kern="1200" dirty="0">
                          <a:solidFill>
                            <a:schemeClr val="dk1"/>
                          </a:solidFill>
                          <a:effectLst/>
                          <a:latin typeface="+mn-lt"/>
                          <a:ea typeface="+mn-ea"/>
                          <a:cs typeface="+mn-cs"/>
                        </a:rPr>
                        <a:t>CR#0414</a:t>
                      </a:r>
                    </a:p>
                  </a:txBody>
                  <a:tcPr marT="45692" marB="45692">
                    <a:solidFill>
                      <a:schemeClr val="tx2">
                        <a:lumMod val="20000"/>
                        <a:lumOff val="80000"/>
                      </a:schemeClr>
                    </a:solidFill>
                  </a:tcPr>
                </a:tc>
                <a:extLst>
                  <a:ext uri="{0D108BD9-81ED-4DB2-BD59-A6C34878D82A}">
                    <a16:rowId xmlns="" xmlns:a16="http://schemas.microsoft.com/office/drawing/2014/main" val="479305299"/>
                  </a:ext>
                </a:extLst>
              </a:tr>
              <a:tr h="51810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kern="1200" dirty="0">
                          <a:solidFill>
                            <a:schemeClr val="dk1"/>
                          </a:solidFill>
                          <a:effectLst/>
                          <a:latin typeface="+mn-lt"/>
                          <a:ea typeface="+mn-ea"/>
                          <a:cs typeface="+mn-cs"/>
                        </a:rPr>
                        <a:t>C3-187485</a:t>
                      </a:r>
                    </a:p>
                  </a:txBody>
                  <a:tcPr marT="45693" marB="45693">
                    <a:solidFill>
                      <a:schemeClr val="tx2">
                        <a:lumMod val="20000"/>
                        <a:lumOff val="80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kern="1200" dirty="0">
                          <a:solidFill>
                            <a:schemeClr val="dk1"/>
                          </a:solidFill>
                          <a:effectLst/>
                          <a:latin typeface="+mn-lt"/>
                          <a:ea typeface="+mn-ea"/>
                          <a:cs typeface="+mn-cs"/>
                        </a:rPr>
                        <a:t>CP-183126</a:t>
                      </a:r>
                    </a:p>
                  </a:txBody>
                  <a:tcPr marT="45693" marB="45693">
                    <a:solidFill>
                      <a:schemeClr val="tx2">
                        <a:lumMod val="20000"/>
                        <a:lumOff val="80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kern="1200" dirty="0">
                          <a:solidFill>
                            <a:schemeClr val="dk1"/>
                          </a:solidFill>
                          <a:effectLst/>
                          <a:latin typeface="+mn-lt"/>
                          <a:ea typeface="+mn-ea"/>
                          <a:cs typeface="+mn-cs"/>
                        </a:rPr>
                        <a:t>Corrections on QNC trigger name</a:t>
                      </a:r>
                    </a:p>
                  </a:txBody>
                  <a:tcPr marT="45693" marB="45693">
                    <a:solidFill>
                      <a:schemeClr val="tx2">
                        <a:lumMod val="20000"/>
                        <a:lumOff val="80000"/>
                      </a:schemeClr>
                    </a:solidFill>
                  </a:tcPr>
                </a:tc>
                <a:tc>
                  <a:txBody>
                    <a:bodyPr/>
                    <a:lstStyle/>
                    <a:p>
                      <a:r>
                        <a:rPr lang="en-US" sz="1400" kern="1200" dirty="0">
                          <a:solidFill>
                            <a:schemeClr val="dk1"/>
                          </a:solidFill>
                          <a:effectLst/>
                          <a:latin typeface="+mn-lt"/>
                          <a:ea typeface="+mn-ea"/>
                          <a:cs typeface="+mn-cs"/>
                        </a:rPr>
                        <a:t>TS 29.514</a:t>
                      </a:r>
                    </a:p>
                    <a:p>
                      <a:r>
                        <a:rPr lang="en-US" sz="1400" kern="1200" dirty="0">
                          <a:solidFill>
                            <a:schemeClr val="dk1"/>
                          </a:solidFill>
                          <a:effectLst/>
                          <a:latin typeface="+mn-lt"/>
                          <a:ea typeface="+mn-ea"/>
                          <a:cs typeface="+mn-cs"/>
                        </a:rPr>
                        <a:t>CR#0069</a:t>
                      </a:r>
                    </a:p>
                  </a:txBody>
                  <a:tcPr marT="45693" marB="45693">
                    <a:solidFill>
                      <a:schemeClr val="tx2">
                        <a:lumMod val="20000"/>
                        <a:lumOff val="80000"/>
                      </a:schemeClr>
                    </a:solidFill>
                  </a:tcPr>
                </a:tc>
                <a:tc>
                  <a:txBody>
                    <a:bodyPr/>
                    <a:lstStyle/>
                    <a:p>
                      <a:r>
                        <a:rPr lang="en-US" sz="1400" kern="1200" dirty="0">
                          <a:solidFill>
                            <a:schemeClr val="dk1"/>
                          </a:solidFill>
                          <a:effectLst/>
                          <a:latin typeface="+mn-lt"/>
                          <a:ea typeface="+mn-ea"/>
                          <a:cs typeface="+mn-cs"/>
                        </a:rPr>
                        <a:t>TS 23.501 (SA2)</a:t>
                      </a:r>
                    </a:p>
                    <a:p>
                      <a:r>
                        <a:rPr lang="en-US" sz="1400" kern="1200" dirty="0">
                          <a:solidFill>
                            <a:schemeClr val="dk1"/>
                          </a:solidFill>
                          <a:effectLst/>
                          <a:latin typeface="+mn-lt"/>
                          <a:ea typeface="+mn-ea"/>
                          <a:cs typeface="+mn-cs"/>
                        </a:rPr>
                        <a:t>CR#0677</a:t>
                      </a:r>
                    </a:p>
                  </a:txBody>
                  <a:tcPr marT="45693" marB="45693">
                    <a:solidFill>
                      <a:schemeClr val="tx2">
                        <a:lumMod val="20000"/>
                        <a:lumOff val="80000"/>
                      </a:schemeClr>
                    </a:solidFill>
                  </a:tcPr>
                </a:tc>
                <a:extLst>
                  <a:ext uri="{0D108BD9-81ED-4DB2-BD59-A6C34878D82A}">
                    <a16:rowId xmlns="" xmlns:a16="http://schemas.microsoft.com/office/drawing/2014/main" val="968959573"/>
                  </a:ext>
                </a:extLst>
              </a:tr>
              <a:tr h="51810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kern="1200" dirty="0">
                          <a:solidFill>
                            <a:schemeClr val="dk1"/>
                          </a:solidFill>
                          <a:effectLst/>
                          <a:latin typeface="+mn-lt"/>
                          <a:ea typeface="+mn-ea"/>
                          <a:cs typeface="+mn-cs"/>
                        </a:rPr>
                        <a:t>C3-187487</a:t>
                      </a:r>
                    </a:p>
                  </a:txBody>
                  <a:tcPr marT="45693" marB="45693">
                    <a:solidFill>
                      <a:schemeClr val="tx2">
                        <a:lumMod val="20000"/>
                        <a:lumOff val="80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kern="1200" dirty="0">
                          <a:solidFill>
                            <a:schemeClr val="dk1"/>
                          </a:solidFill>
                          <a:effectLst/>
                          <a:latin typeface="+mn-lt"/>
                          <a:ea typeface="+mn-ea"/>
                          <a:cs typeface="+mn-cs"/>
                        </a:rPr>
                        <a:t>CP-183125</a:t>
                      </a:r>
                    </a:p>
                  </a:txBody>
                  <a:tcPr marT="45693" marB="45693">
                    <a:solidFill>
                      <a:schemeClr val="tx2">
                        <a:lumMod val="20000"/>
                        <a:lumOff val="80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kern="1200" dirty="0">
                          <a:solidFill>
                            <a:schemeClr val="dk1"/>
                          </a:solidFill>
                          <a:effectLst/>
                          <a:latin typeface="+mn-lt"/>
                          <a:ea typeface="+mn-ea"/>
                          <a:cs typeface="+mn-cs"/>
                        </a:rPr>
                        <a:t>Corrections on Data Types</a:t>
                      </a:r>
                    </a:p>
                  </a:txBody>
                  <a:tcPr marT="45693" marB="45693">
                    <a:solidFill>
                      <a:schemeClr val="tx2">
                        <a:lumMod val="20000"/>
                        <a:lumOff val="80000"/>
                      </a:schemeClr>
                    </a:solidFill>
                  </a:tcPr>
                </a:tc>
                <a:tc>
                  <a:txBody>
                    <a:bodyPr/>
                    <a:lstStyle/>
                    <a:p>
                      <a:r>
                        <a:rPr lang="en-US" sz="1400" kern="1200" dirty="0">
                          <a:solidFill>
                            <a:schemeClr val="dk1"/>
                          </a:solidFill>
                          <a:effectLst/>
                          <a:latin typeface="+mn-lt"/>
                          <a:ea typeface="+mn-ea"/>
                          <a:cs typeface="+mn-cs"/>
                        </a:rPr>
                        <a:t>TS 29.514</a:t>
                      </a:r>
                    </a:p>
                    <a:p>
                      <a:r>
                        <a:rPr lang="en-US" sz="1400" kern="1200" dirty="0">
                          <a:solidFill>
                            <a:schemeClr val="dk1"/>
                          </a:solidFill>
                          <a:effectLst/>
                          <a:latin typeface="+mn-lt"/>
                          <a:ea typeface="+mn-ea"/>
                          <a:cs typeface="+mn-cs"/>
                        </a:rPr>
                        <a:t>CR#0053</a:t>
                      </a:r>
                    </a:p>
                  </a:txBody>
                  <a:tcPr marT="45693" marB="45693">
                    <a:solidFill>
                      <a:schemeClr val="tx2">
                        <a:lumMod val="20000"/>
                        <a:lumOff val="80000"/>
                      </a:schemeClr>
                    </a:solidFill>
                  </a:tcPr>
                </a:tc>
                <a:tc>
                  <a:txBody>
                    <a:bodyPr/>
                    <a:lstStyle/>
                    <a:p>
                      <a:r>
                        <a:rPr lang="en-US" sz="1400" kern="1200" dirty="0">
                          <a:solidFill>
                            <a:schemeClr val="dk1"/>
                          </a:solidFill>
                          <a:effectLst/>
                          <a:latin typeface="+mn-lt"/>
                          <a:ea typeface="+mn-ea"/>
                          <a:cs typeface="+mn-cs"/>
                        </a:rPr>
                        <a:t>TS 23.503 (SA2)</a:t>
                      </a:r>
                    </a:p>
                    <a:p>
                      <a:r>
                        <a:rPr lang="en-US" sz="1400" kern="1200" dirty="0">
                          <a:solidFill>
                            <a:schemeClr val="dk1"/>
                          </a:solidFill>
                          <a:effectLst/>
                          <a:latin typeface="+mn-lt"/>
                          <a:ea typeface="+mn-ea"/>
                          <a:cs typeface="+mn-cs"/>
                        </a:rPr>
                        <a:t>CR#158</a:t>
                      </a:r>
                    </a:p>
                  </a:txBody>
                  <a:tcPr marT="45693" marB="45693">
                    <a:solidFill>
                      <a:schemeClr val="tx2">
                        <a:lumMod val="20000"/>
                        <a:lumOff val="80000"/>
                      </a:schemeClr>
                    </a:solidFill>
                  </a:tcPr>
                </a:tc>
                <a:extLst>
                  <a:ext uri="{0D108BD9-81ED-4DB2-BD59-A6C34878D82A}">
                    <a16:rowId xmlns="" xmlns:a16="http://schemas.microsoft.com/office/drawing/2014/main" val="3720113774"/>
                  </a:ext>
                </a:extLst>
              </a:tr>
              <a:tr h="66171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kern="1200" dirty="0">
                          <a:solidFill>
                            <a:schemeClr val="dk1"/>
                          </a:solidFill>
                          <a:effectLst/>
                          <a:latin typeface="+mn-lt"/>
                          <a:ea typeface="+mn-ea"/>
                          <a:cs typeface="+mn-cs"/>
                        </a:rPr>
                        <a:t>C3-187516</a:t>
                      </a:r>
                    </a:p>
                  </a:txBody>
                  <a:tcPr marT="45693" marB="45693">
                    <a:solidFill>
                      <a:schemeClr val="tx2">
                        <a:lumMod val="20000"/>
                        <a:lumOff val="80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kern="1200" dirty="0">
                          <a:solidFill>
                            <a:schemeClr val="dk1"/>
                          </a:solidFill>
                          <a:effectLst/>
                          <a:latin typeface="+mn-lt"/>
                          <a:ea typeface="+mn-ea"/>
                          <a:cs typeface="+mn-cs"/>
                        </a:rPr>
                        <a:t>CP-183107</a:t>
                      </a:r>
                    </a:p>
                  </a:txBody>
                  <a:tcPr marT="45693" marB="45693">
                    <a:solidFill>
                      <a:schemeClr val="tx2">
                        <a:lumMod val="20000"/>
                        <a:lumOff val="80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kern="1200" dirty="0">
                          <a:solidFill>
                            <a:schemeClr val="dk1"/>
                          </a:solidFill>
                          <a:effectLst/>
                          <a:latin typeface="+mn-lt"/>
                          <a:ea typeface="+mn-ea"/>
                          <a:cs typeface="+mn-cs"/>
                        </a:rPr>
                        <a:t>Add AF application ID for traffic influence</a:t>
                      </a:r>
                    </a:p>
                  </a:txBody>
                  <a:tcPr marT="45693" marB="45693">
                    <a:solidFill>
                      <a:schemeClr val="tx2">
                        <a:lumMod val="20000"/>
                        <a:lumOff val="80000"/>
                      </a:schemeClr>
                    </a:solidFill>
                  </a:tcPr>
                </a:tc>
                <a:tc>
                  <a:txBody>
                    <a:bodyPr/>
                    <a:lstStyle/>
                    <a:p>
                      <a:r>
                        <a:rPr lang="en-US" sz="1400" kern="1200" dirty="0">
                          <a:solidFill>
                            <a:schemeClr val="dk1"/>
                          </a:solidFill>
                          <a:effectLst/>
                          <a:latin typeface="+mn-lt"/>
                          <a:ea typeface="+mn-ea"/>
                          <a:cs typeface="+mn-cs"/>
                        </a:rPr>
                        <a:t>TS 29.519</a:t>
                      </a:r>
                    </a:p>
                    <a:p>
                      <a:r>
                        <a:rPr lang="en-US" sz="1400" kern="1200" dirty="0">
                          <a:solidFill>
                            <a:schemeClr val="dk1"/>
                          </a:solidFill>
                          <a:effectLst/>
                          <a:latin typeface="+mn-lt"/>
                          <a:ea typeface="+mn-ea"/>
                          <a:cs typeface="+mn-cs"/>
                        </a:rPr>
                        <a:t>CR#0067</a:t>
                      </a:r>
                    </a:p>
                  </a:txBody>
                  <a:tcPr marT="45693" marB="45693">
                    <a:solidFill>
                      <a:schemeClr val="tx2">
                        <a:lumMod val="20000"/>
                        <a:lumOff val="80000"/>
                      </a:schemeClr>
                    </a:solidFill>
                  </a:tcPr>
                </a:tc>
                <a:tc>
                  <a:txBody>
                    <a:bodyPr/>
                    <a:lstStyle/>
                    <a:p>
                      <a:r>
                        <a:rPr lang="en-US" sz="1400" kern="1200" dirty="0">
                          <a:solidFill>
                            <a:schemeClr val="dk1"/>
                          </a:solidFill>
                          <a:effectLst/>
                          <a:latin typeface="+mn-lt"/>
                          <a:ea typeface="+mn-ea"/>
                          <a:cs typeface="+mn-cs"/>
                        </a:rPr>
                        <a:t>TS 23.501 (SA2)</a:t>
                      </a:r>
                    </a:p>
                    <a:p>
                      <a:r>
                        <a:rPr lang="en-US" sz="1400" kern="1200" dirty="0">
                          <a:solidFill>
                            <a:schemeClr val="dk1"/>
                          </a:solidFill>
                          <a:effectLst/>
                          <a:latin typeface="+mn-lt"/>
                          <a:ea typeface="+mn-ea"/>
                          <a:cs typeface="+mn-cs"/>
                        </a:rPr>
                        <a:t>CR#0018</a:t>
                      </a:r>
                    </a:p>
                  </a:txBody>
                  <a:tcPr marT="45693" marB="45693">
                    <a:solidFill>
                      <a:schemeClr val="tx2">
                        <a:lumMod val="20000"/>
                        <a:lumOff val="80000"/>
                      </a:schemeClr>
                    </a:solidFill>
                  </a:tcPr>
                </a:tc>
                <a:extLst>
                  <a:ext uri="{0D108BD9-81ED-4DB2-BD59-A6C34878D82A}">
                    <a16:rowId xmlns="" xmlns:a16="http://schemas.microsoft.com/office/drawing/2014/main" val="773599535"/>
                  </a:ext>
                </a:extLst>
              </a:tr>
              <a:tr h="66171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kern="1200" dirty="0">
                          <a:solidFill>
                            <a:schemeClr val="dk1"/>
                          </a:solidFill>
                          <a:effectLst/>
                          <a:latin typeface="+mn-lt"/>
                          <a:ea typeface="+mn-ea"/>
                          <a:cs typeface="+mn-cs"/>
                        </a:rPr>
                        <a:t>C3-187589</a:t>
                      </a:r>
                    </a:p>
                  </a:txBody>
                  <a:tcPr marT="45703" marB="45703">
                    <a:solidFill>
                      <a:schemeClr val="tx2">
                        <a:lumMod val="20000"/>
                        <a:lumOff val="80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kern="1200" dirty="0">
                          <a:solidFill>
                            <a:schemeClr val="dk1"/>
                          </a:solidFill>
                          <a:effectLst/>
                          <a:latin typeface="+mn-lt"/>
                          <a:ea typeface="+mn-ea"/>
                          <a:cs typeface="+mn-cs"/>
                        </a:rPr>
                        <a:t>CP-183128</a:t>
                      </a:r>
                    </a:p>
                  </a:txBody>
                  <a:tcPr marT="45703" marB="45703">
                    <a:solidFill>
                      <a:schemeClr val="tx2">
                        <a:lumMod val="20000"/>
                        <a:lumOff val="80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400" kern="1200" dirty="0">
                          <a:solidFill>
                            <a:schemeClr val="dk1"/>
                          </a:solidFill>
                          <a:effectLst/>
                          <a:latin typeface="+mn-lt"/>
                          <a:ea typeface="+mn-ea"/>
                          <a:cs typeface="+mn-cs"/>
                        </a:rPr>
                        <a:t>Monitoring Event Report</a:t>
                      </a:r>
                      <a:endParaRPr lang="en-US" sz="1400" kern="1200" dirty="0">
                        <a:solidFill>
                          <a:schemeClr val="dk1"/>
                        </a:solidFill>
                        <a:effectLst/>
                        <a:latin typeface="+mn-lt"/>
                        <a:ea typeface="+mn-ea"/>
                        <a:cs typeface="+mn-cs"/>
                      </a:endParaRPr>
                    </a:p>
                  </a:txBody>
                  <a:tcPr marT="45703" marB="45703">
                    <a:solidFill>
                      <a:schemeClr val="tx2">
                        <a:lumMod val="20000"/>
                        <a:lumOff val="80000"/>
                      </a:schemeClr>
                    </a:solidFill>
                  </a:tcPr>
                </a:tc>
                <a:tc>
                  <a:txBody>
                    <a:bodyPr/>
                    <a:lstStyle/>
                    <a:p>
                      <a:r>
                        <a:rPr lang="en-US" sz="1400" kern="1200" dirty="0">
                          <a:solidFill>
                            <a:schemeClr val="dk1"/>
                          </a:solidFill>
                          <a:effectLst/>
                          <a:latin typeface="+mn-lt"/>
                          <a:ea typeface="+mn-ea"/>
                          <a:cs typeface="+mn-cs"/>
                        </a:rPr>
                        <a:t>TS 29.122</a:t>
                      </a:r>
                    </a:p>
                    <a:p>
                      <a:r>
                        <a:rPr lang="en-US" sz="1400" kern="1200" dirty="0">
                          <a:solidFill>
                            <a:schemeClr val="dk1"/>
                          </a:solidFill>
                          <a:effectLst/>
                          <a:latin typeface="+mn-lt"/>
                          <a:ea typeface="+mn-ea"/>
                          <a:cs typeface="+mn-cs"/>
                        </a:rPr>
                        <a:t>CR#0057</a:t>
                      </a:r>
                    </a:p>
                  </a:txBody>
                  <a:tcPr marT="45703" marB="45703">
                    <a:solidFill>
                      <a:schemeClr val="tx2">
                        <a:lumMod val="20000"/>
                        <a:lumOff val="80000"/>
                      </a:schemeClr>
                    </a:solidFill>
                  </a:tcPr>
                </a:tc>
                <a:tc>
                  <a:txBody>
                    <a:bodyPr/>
                    <a:lstStyle/>
                    <a:p>
                      <a:r>
                        <a:rPr lang="en-US" sz="1400" kern="1200" dirty="0">
                          <a:solidFill>
                            <a:schemeClr val="dk1"/>
                          </a:solidFill>
                          <a:effectLst/>
                          <a:latin typeface="+mn-lt"/>
                          <a:ea typeface="+mn-ea"/>
                          <a:cs typeface="+mn-cs"/>
                        </a:rPr>
                        <a:t>TS 23.682 (SA2)</a:t>
                      </a:r>
                    </a:p>
                    <a:p>
                      <a:r>
                        <a:rPr lang="en-US" sz="1400" kern="1200" dirty="0">
                          <a:solidFill>
                            <a:schemeClr val="dk1"/>
                          </a:solidFill>
                          <a:effectLst/>
                          <a:latin typeface="+mn-lt"/>
                          <a:ea typeface="+mn-ea"/>
                          <a:cs typeface="+mn-cs"/>
                        </a:rPr>
                        <a:t>CR#0412</a:t>
                      </a:r>
                    </a:p>
                  </a:txBody>
                  <a:tcPr marT="45703" marB="45703">
                    <a:solidFill>
                      <a:schemeClr val="tx2">
                        <a:lumMod val="20000"/>
                        <a:lumOff val="80000"/>
                      </a:schemeClr>
                    </a:solidFill>
                  </a:tcPr>
                </a:tc>
                <a:extLst>
                  <a:ext uri="{0D108BD9-81ED-4DB2-BD59-A6C34878D82A}">
                    <a16:rowId xmlns="" xmlns:a16="http://schemas.microsoft.com/office/drawing/2014/main" val="98809751"/>
                  </a:ext>
                </a:extLst>
              </a:tr>
            </a:tbl>
          </a:graphicData>
        </a:graphic>
      </p:graphicFrame>
    </p:spTree>
    <p:extLst>
      <p:ext uri="{BB962C8B-B14F-4D97-AF65-F5344CB8AC3E}">
        <p14:creationId xmlns:p14="http://schemas.microsoft.com/office/powerpoint/2010/main" val="354868682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 xmlns:a16="http://schemas.microsoft.com/office/drawing/2014/main" id="{104D35C5-E477-4BED-ACA1-57D6E910AAC0}"/>
              </a:ext>
            </a:extLst>
          </p:cNvPr>
          <p:cNvSpPr>
            <a:spLocks noGrp="1"/>
          </p:cNvSpPr>
          <p:nvPr>
            <p:ph type="sldNum" sz="quarter" idx="10"/>
          </p:nvPr>
        </p:nvSpPr>
        <p:spPr/>
        <p:txBody>
          <a:bodyPr/>
          <a:lstStyle/>
          <a:p>
            <a:pPr>
              <a:defRPr/>
            </a:pPr>
            <a:fld id="{9FBD557D-A5ED-4D89-BD40-9BC85B8B4905}" type="slidenum">
              <a:rPr lang="en-GB" altLang="nb-NO" smtClean="0"/>
              <a:pPr>
                <a:defRPr/>
              </a:pPr>
              <a:t>21</a:t>
            </a:fld>
            <a:endParaRPr lang="en-GB" altLang="nb-NO"/>
          </a:p>
        </p:txBody>
      </p:sp>
      <p:graphicFrame>
        <p:nvGraphicFramePr>
          <p:cNvPr id="6" name="Tableau 2">
            <a:extLst>
              <a:ext uri="{FF2B5EF4-FFF2-40B4-BE49-F238E27FC236}">
                <a16:creationId xmlns="" xmlns:a16="http://schemas.microsoft.com/office/drawing/2014/main" id="{A8AA0333-81E7-46E4-90D4-500570E7062A}"/>
              </a:ext>
            </a:extLst>
          </p:cNvPr>
          <p:cNvGraphicFramePr>
            <a:graphicFrameLocks noGrp="1"/>
          </p:cNvGraphicFramePr>
          <p:nvPr>
            <p:ph type="tbl" idx="1"/>
            <p:extLst>
              <p:ext uri="{D42A27DB-BD31-4B8C-83A1-F6EECF244321}">
                <p14:modId xmlns:p14="http://schemas.microsoft.com/office/powerpoint/2010/main" val="4174036350"/>
              </p:ext>
            </p:extLst>
          </p:nvPr>
        </p:nvGraphicFramePr>
        <p:xfrm>
          <a:off x="457200" y="1600200"/>
          <a:ext cx="8219258" cy="4204795"/>
        </p:xfrm>
        <a:graphic>
          <a:graphicData uri="http://schemas.openxmlformats.org/drawingml/2006/table">
            <a:tbl>
              <a:tblPr>
                <a:tableStyleId>{5C22544A-7EE6-4342-B048-85BDC9FD1C3A}</a:tableStyleId>
              </a:tblPr>
              <a:tblGrid>
                <a:gridCol w="870427">
                  <a:extLst>
                    <a:ext uri="{9D8B030D-6E8A-4147-A177-3AD203B41FA5}">
                      <a16:colId xmlns="" xmlns:a16="http://schemas.microsoft.com/office/drawing/2014/main" val="20000"/>
                    </a:ext>
                  </a:extLst>
                </a:gridCol>
                <a:gridCol w="676695">
                  <a:extLst>
                    <a:ext uri="{9D8B030D-6E8A-4147-A177-3AD203B41FA5}">
                      <a16:colId xmlns="" xmlns:a16="http://schemas.microsoft.com/office/drawing/2014/main" val="20001"/>
                    </a:ext>
                  </a:extLst>
                </a:gridCol>
                <a:gridCol w="579831">
                  <a:extLst>
                    <a:ext uri="{9D8B030D-6E8A-4147-A177-3AD203B41FA5}">
                      <a16:colId xmlns="" xmlns:a16="http://schemas.microsoft.com/office/drawing/2014/main" val="20002"/>
                    </a:ext>
                  </a:extLst>
                </a:gridCol>
                <a:gridCol w="483647">
                  <a:extLst>
                    <a:ext uri="{9D8B030D-6E8A-4147-A177-3AD203B41FA5}">
                      <a16:colId xmlns="" xmlns:a16="http://schemas.microsoft.com/office/drawing/2014/main" val="20003"/>
                    </a:ext>
                  </a:extLst>
                </a:gridCol>
                <a:gridCol w="676695">
                  <a:extLst>
                    <a:ext uri="{9D8B030D-6E8A-4147-A177-3AD203B41FA5}">
                      <a16:colId xmlns="" xmlns:a16="http://schemas.microsoft.com/office/drawing/2014/main" val="20004"/>
                    </a:ext>
                  </a:extLst>
                </a:gridCol>
                <a:gridCol w="2771721">
                  <a:extLst>
                    <a:ext uri="{9D8B030D-6E8A-4147-A177-3AD203B41FA5}">
                      <a16:colId xmlns="" xmlns:a16="http://schemas.microsoft.com/office/drawing/2014/main" val="20005"/>
                    </a:ext>
                  </a:extLst>
                </a:gridCol>
                <a:gridCol w="1080120">
                  <a:extLst>
                    <a:ext uri="{9D8B030D-6E8A-4147-A177-3AD203B41FA5}">
                      <a16:colId xmlns="" xmlns:a16="http://schemas.microsoft.com/office/drawing/2014/main" val="20006"/>
                    </a:ext>
                  </a:extLst>
                </a:gridCol>
                <a:gridCol w="1080122">
                  <a:extLst>
                    <a:ext uri="{9D8B030D-6E8A-4147-A177-3AD203B41FA5}">
                      <a16:colId xmlns="" xmlns:a16="http://schemas.microsoft.com/office/drawing/2014/main" val="20007"/>
                    </a:ext>
                  </a:extLst>
                </a:gridCol>
              </a:tblGrid>
              <a:tr h="481046">
                <a:tc>
                  <a:txBody>
                    <a:bodyPr/>
                    <a:lstStyle/>
                    <a:p>
                      <a:pPr algn="ctr">
                        <a:lnSpc>
                          <a:spcPct val="107000"/>
                        </a:lnSpc>
                        <a:spcAft>
                          <a:spcPts val="800"/>
                        </a:spcAft>
                      </a:pPr>
                      <a:r>
                        <a:rPr lang="en-GB" sz="1400" b="1" dirty="0">
                          <a:effectLst/>
                        </a:rPr>
                        <a:t>CP-TD#</a:t>
                      </a:r>
                      <a:endParaRPr lang="fr-FR" sz="1400" b="1" dirty="0">
                        <a:effectLst/>
                        <a:latin typeface="Calibri"/>
                        <a:ea typeface="Calibri"/>
                        <a:cs typeface="Times New Roman"/>
                      </a:endParaRPr>
                    </a:p>
                  </a:txBody>
                  <a:tcPr marL="68580" marR="68580" marT="0" marB="0">
                    <a:solidFill>
                      <a:schemeClr val="accent1"/>
                    </a:solidFill>
                  </a:tcPr>
                </a:tc>
                <a:tc>
                  <a:txBody>
                    <a:bodyPr/>
                    <a:lstStyle/>
                    <a:p>
                      <a:pPr algn="ctr">
                        <a:lnSpc>
                          <a:spcPct val="107000"/>
                        </a:lnSpc>
                        <a:spcAft>
                          <a:spcPts val="800"/>
                        </a:spcAft>
                      </a:pPr>
                      <a:r>
                        <a:rPr lang="en-GB" sz="1400" b="1" dirty="0">
                          <a:effectLst/>
                        </a:rPr>
                        <a:t>TS</a:t>
                      </a:r>
                      <a:endParaRPr lang="fr-FR" sz="1400" b="1" dirty="0">
                        <a:effectLst/>
                        <a:latin typeface="Calibri"/>
                        <a:ea typeface="Calibri"/>
                        <a:cs typeface="Times New Roman"/>
                      </a:endParaRPr>
                    </a:p>
                  </a:txBody>
                  <a:tcPr marL="68580" marR="68580" marT="0" marB="0">
                    <a:solidFill>
                      <a:schemeClr val="accent1"/>
                    </a:solidFill>
                  </a:tcPr>
                </a:tc>
                <a:tc>
                  <a:txBody>
                    <a:bodyPr/>
                    <a:lstStyle/>
                    <a:p>
                      <a:pPr algn="ctr">
                        <a:lnSpc>
                          <a:spcPct val="107000"/>
                        </a:lnSpc>
                        <a:spcAft>
                          <a:spcPts val="800"/>
                        </a:spcAft>
                      </a:pPr>
                      <a:r>
                        <a:rPr lang="en-GB" sz="1400" b="1" dirty="0">
                          <a:effectLst/>
                        </a:rPr>
                        <a:t>CR</a:t>
                      </a:r>
                      <a:endParaRPr lang="fr-FR" sz="1400" b="1" dirty="0">
                        <a:effectLst/>
                        <a:latin typeface="Calibri"/>
                        <a:ea typeface="Calibri"/>
                        <a:cs typeface="Times New Roman"/>
                      </a:endParaRPr>
                    </a:p>
                  </a:txBody>
                  <a:tcPr marL="68580" marR="68580" marT="0" marB="0">
                    <a:solidFill>
                      <a:schemeClr val="accent1"/>
                    </a:solidFill>
                  </a:tcPr>
                </a:tc>
                <a:tc>
                  <a:txBody>
                    <a:bodyPr/>
                    <a:lstStyle/>
                    <a:p>
                      <a:pPr algn="ctr">
                        <a:lnSpc>
                          <a:spcPct val="107000"/>
                        </a:lnSpc>
                        <a:spcAft>
                          <a:spcPts val="800"/>
                        </a:spcAft>
                      </a:pPr>
                      <a:r>
                        <a:rPr lang="en-GB" sz="1400" b="1" dirty="0">
                          <a:effectLst/>
                        </a:rPr>
                        <a:t>Rev</a:t>
                      </a:r>
                      <a:endParaRPr lang="fr-FR" sz="1400" b="1" dirty="0">
                        <a:effectLst/>
                        <a:latin typeface="Calibri"/>
                        <a:ea typeface="Calibri"/>
                        <a:cs typeface="Times New Roman"/>
                      </a:endParaRPr>
                    </a:p>
                  </a:txBody>
                  <a:tcPr marL="68580" marR="68580" marT="0" marB="0">
                    <a:solidFill>
                      <a:schemeClr val="accent1"/>
                    </a:solidFill>
                  </a:tcPr>
                </a:tc>
                <a:tc>
                  <a:txBody>
                    <a:bodyPr/>
                    <a:lstStyle/>
                    <a:p>
                      <a:pPr algn="ctr">
                        <a:lnSpc>
                          <a:spcPct val="107000"/>
                        </a:lnSpc>
                        <a:spcAft>
                          <a:spcPts val="800"/>
                        </a:spcAft>
                      </a:pPr>
                      <a:endParaRPr lang="fr-FR" sz="1400" b="1" dirty="0">
                        <a:effectLst/>
                        <a:latin typeface="Calibri"/>
                        <a:ea typeface="Calibri"/>
                        <a:cs typeface="Times New Roman"/>
                      </a:endParaRPr>
                    </a:p>
                  </a:txBody>
                  <a:tcPr marL="68580" marR="68580" marT="0" marB="0">
                    <a:solidFill>
                      <a:schemeClr val="accent1"/>
                    </a:solidFill>
                  </a:tcPr>
                </a:tc>
                <a:tc>
                  <a:txBody>
                    <a:bodyPr/>
                    <a:lstStyle/>
                    <a:p>
                      <a:pPr algn="ctr">
                        <a:lnSpc>
                          <a:spcPct val="107000"/>
                        </a:lnSpc>
                        <a:spcAft>
                          <a:spcPts val="800"/>
                        </a:spcAft>
                      </a:pPr>
                      <a:r>
                        <a:rPr lang="en-GB" sz="1400" b="1" dirty="0">
                          <a:effectLst/>
                        </a:rPr>
                        <a:t>Title</a:t>
                      </a:r>
                      <a:endParaRPr lang="fr-FR" sz="1400" b="1" dirty="0">
                        <a:effectLst/>
                        <a:latin typeface="Calibri"/>
                        <a:ea typeface="Calibri"/>
                        <a:cs typeface="Times New Roman"/>
                      </a:endParaRPr>
                    </a:p>
                  </a:txBody>
                  <a:tcPr marL="68580" marR="68580" marT="0" marB="0">
                    <a:solidFill>
                      <a:schemeClr val="accent1"/>
                    </a:solidFill>
                  </a:tcPr>
                </a:tc>
                <a:tc>
                  <a:txBody>
                    <a:bodyPr/>
                    <a:lstStyle/>
                    <a:p>
                      <a:pPr algn="ctr">
                        <a:lnSpc>
                          <a:spcPct val="107000"/>
                        </a:lnSpc>
                        <a:spcAft>
                          <a:spcPts val="800"/>
                        </a:spcAft>
                      </a:pPr>
                      <a:r>
                        <a:rPr lang="en-GB" sz="1400" b="1" dirty="0">
                          <a:effectLst/>
                        </a:rPr>
                        <a:t>TD#</a:t>
                      </a:r>
                      <a:endParaRPr lang="fr-FR" sz="1400" b="1" dirty="0">
                        <a:effectLst/>
                        <a:latin typeface="Calibri"/>
                        <a:ea typeface="Calibri"/>
                        <a:cs typeface="Times New Roman"/>
                      </a:endParaRPr>
                    </a:p>
                  </a:txBody>
                  <a:tcPr marL="68580" marR="68580" marT="0" marB="0">
                    <a:solidFill>
                      <a:schemeClr val="accent1"/>
                    </a:solidFill>
                  </a:tcPr>
                </a:tc>
                <a:tc>
                  <a:txBody>
                    <a:bodyPr/>
                    <a:lstStyle/>
                    <a:p>
                      <a:pPr algn="ctr">
                        <a:lnSpc>
                          <a:spcPct val="107000"/>
                        </a:lnSpc>
                        <a:spcAft>
                          <a:spcPts val="800"/>
                        </a:spcAft>
                      </a:pPr>
                      <a:r>
                        <a:rPr lang="en-GB" sz="1400" b="1" dirty="0">
                          <a:effectLst/>
                        </a:rPr>
                        <a:t>Other </a:t>
                      </a:r>
                      <a:r>
                        <a:rPr lang="en-GB" sz="1400" b="1" dirty="0" err="1">
                          <a:effectLst/>
                        </a:rPr>
                        <a:t>Aff</a:t>
                      </a:r>
                      <a:r>
                        <a:rPr lang="en-GB" sz="1400" b="1" dirty="0">
                          <a:effectLst/>
                        </a:rPr>
                        <a:t> Specs</a:t>
                      </a:r>
                      <a:endParaRPr lang="fr-FR" sz="1400" b="1" dirty="0">
                        <a:effectLst/>
                        <a:latin typeface="Calibri"/>
                        <a:ea typeface="Calibri"/>
                        <a:cs typeface="Times New Roman"/>
                      </a:endParaRPr>
                    </a:p>
                  </a:txBody>
                  <a:tcPr marL="68580" marR="68580" marT="0" marB="0">
                    <a:solidFill>
                      <a:schemeClr val="accent1"/>
                    </a:solidFill>
                  </a:tcPr>
                </a:tc>
                <a:extLst>
                  <a:ext uri="{0D108BD9-81ED-4DB2-BD59-A6C34878D82A}">
                    <a16:rowId xmlns="" xmlns:a16="http://schemas.microsoft.com/office/drawing/2014/main" val="10000"/>
                  </a:ext>
                </a:extLst>
              </a:tr>
              <a:tr h="492179">
                <a:tc>
                  <a:txBody>
                    <a:bodyPr/>
                    <a:lstStyle/>
                    <a:p>
                      <a:pPr>
                        <a:lnSpc>
                          <a:spcPct val="107000"/>
                        </a:lnSpc>
                        <a:spcAft>
                          <a:spcPts val="800"/>
                        </a:spcAft>
                      </a:pPr>
                      <a:r>
                        <a:rPr lang="en-GB" sz="1400" dirty="0">
                          <a:effectLst/>
                        </a:rPr>
                        <a:t>CP-183092</a:t>
                      </a:r>
                      <a:endParaRPr lang="fr-FR" sz="1400" dirty="0">
                        <a:effectLst/>
                        <a:latin typeface="Calibri"/>
                        <a:ea typeface="Calibri"/>
                        <a:cs typeface="Times New Roman"/>
                      </a:endParaRPr>
                    </a:p>
                  </a:txBody>
                  <a:tcPr marL="68580" marR="68580" marT="0" marB="0">
                    <a:solidFill>
                      <a:schemeClr val="tx2">
                        <a:lumMod val="20000"/>
                        <a:lumOff val="80000"/>
                      </a:schemeClr>
                    </a:solidFill>
                  </a:tcPr>
                </a:tc>
                <a:tc>
                  <a:txBody>
                    <a:bodyPr/>
                    <a:lstStyle/>
                    <a:p>
                      <a:pPr>
                        <a:lnSpc>
                          <a:spcPct val="107000"/>
                        </a:lnSpc>
                        <a:spcAft>
                          <a:spcPts val="800"/>
                        </a:spcAft>
                      </a:pPr>
                      <a:r>
                        <a:rPr lang="en-GB" sz="1400">
                          <a:effectLst/>
                        </a:rPr>
                        <a:t>23.003</a:t>
                      </a:r>
                      <a:endParaRPr lang="fr-FR" sz="1400">
                        <a:effectLst/>
                        <a:latin typeface="Calibri"/>
                        <a:ea typeface="Calibri"/>
                        <a:cs typeface="Times New Roman"/>
                      </a:endParaRPr>
                    </a:p>
                  </a:txBody>
                  <a:tcPr marL="68580" marR="68580" marT="0" marB="0">
                    <a:solidFill>
                      <a:schemeClr val="tx2">
                        <a:lumMod val="20000"/>
                        <a:lumOff val="80000"/>
                      </a:schemeClr>
                    </a:solidFill>
                  </a:tcPr>
                </a:tc>
                <a:tc>
                  <a:txBody>
                    <a:bodyPr/>
                    <a:lstStyle/>
                    <a:p>
                      <a:pPr>
                        <a:lnSpc>
                          <a:spcPct val="107000"/>
                        </a:lnSpc>
                        <a:spcAft>
                          <a:spcPts val="800"/>
                        </a:spcAft>
                      </a:pPr>
                      <a:r>
                        <a:rPr lang="en-GB" sz="1400">
                          <a:effectLst/>
                        </a:rPr>
                        <a:t>0527</a:t>
                      </a:r>
                      <a:endParaRPr lang="fr-FR" sz="1400">
                        <a:effectLst/>
                        <a:latin typeface="Calibri"/>
                        <a:ea typeface="Calibri"/>
                        <a:cs typeface="Times New Roman"/>
                      </a:endParaRPr>
                    </a:p>
                  </a:txBody>
                  <a:tcPr marL="68580" marR="68580" marT="0" marB="0">
                    <a:solidFill>
                      <a:schemeClr val="tx2">
                        <a:lumMod val="20000"/>
                        <a:lumOff val="80000"/>
                      </a:schemeClr>
                    </a:solidFill>
                  </a:tcPr>
                </a:tc>
                <a:tc>
                  <a:txBody>
                    <a:bodyPr/>
                    <a:lstStyle/>
                    <a:p>
                      <a:pPr>
                        <a:lnSpc>
                          <a:spcPct val="107000"/>
                        </a:lnSpc>
                        <a:spcAft>
                          <a:spcPts val="800"/>
                        </a:spcAft>
                      </a:pPr>
                      <a:r>
                        <a:rPr lang="en-GB" sz="1400">
                          <a:effectLst/>
                        </a:rPr>
                        <a:t>1</a:t>
                      </a:r>
                      <a:endParaRPr lang="fr-FR" sz="1400">
                        <a:effectLst/>
                        <a:latin typeface="Calibri"/>
                        <a:ea typeface="Calibri"/>
                        <a:cs typeface="Times New Roman"/>
                      </a:endParaRPr>
                    </a:p>
                  </a:txBody>
                  <a:tcPr marL="68580" marR="68580" marT="0" marB="0">
                    <a:solidFill>
                      <a:schemeClr val="tx2">
                        <a:lumMod val="20000"/>
                        <a:lumOff val="80000"/>
                      </a:schemeClr>
                    </a:solidFill>
                  </a:tcPr>
                </a:tc>
                <a:tc>
                  <a:txBody>
                    <a:bodyPr/>
                    <a:lstStyle/>
                    <a:p>
                      <a:pPr>
                        <a:lnSpc>
                          <a:spcPct val="107000"/>
                        </a:lnSpc>
                        <a:spcAft>
                          <a:spcPts val="800"/>
                        </a:spcAft>
                      </a:pPr>
                      <a:r>
                        <a:rPr lang="en-GB" sz="1400">
                          <a:effectLst/>
                        </a:rPr>
                        <a:t>Rel-15</a:t>
                      </a:r>
                      <a:endParaRPr lang="fr-FR" sz="1400">
                        <a:effectLst/>
                        <a:latin typeface="Calibri"/>
                        <a:ea typeface="Calibri"/>
                        <a:cs typeface="Times New Roman"/>
                      </a:endParaRPr>
                    </a:p>
                  </a:txBody>
                  <a:tcPr marL="68580" marR="68580" marT="0" marB="0">
                    <a:solidFill>
                      <a:schemeClr val="tx2">
                        <a:lumMod val="20000"/>
                        <a:lumOff val="80000"/>
                      </a:schemeClr>
                    </a:solidFill>
                  </a:tcPr>
                </a:tc>
                <a:tc>
                  <a:txBody>
                    <a:bodyPr/>
                    <a:lstStyle/>
                    <a:p>
                      <a:pPr>
                        <a:lnSpc>
                          <a:spcPct val="107000"/>
                        </a:lnSpc>
                        <a:spcAft>
                          <a:spcPts val="800"/>
                        </a:spcAft>
                      </a:pPr>
                      <a:r>
                        <a:rPr lang="en-GB" sz="1400" dirty="0">
                          <a:effectLst/>
                        </a:rPr>
                        <a:t>SUPI definition</a:t>
                      </a:r>
                      <a:endParaRPr lang="fr-FR" sz="1400" dirty="0">
                        <a:effectLst/>
                        <a:latin typeface="Calibri"/>
                        <a:ea typeface="Calibri"/>
                        <a:cs typeface="Times New Roman"/>
                      </a:endParaRPr>
                    </a:p>
                  </a:txBody>
                  <a:tcPr marL="68580" marR="68580" marT="0" marB="0">
                    <a:solidFill>
                      <a:schemeClr val="tx2">
                        <a:lumMod val="20000"/>
                        <a:lumOff val="80000"/>
                      </a:schemeClr>
                    </a:solidFill>
                  </a:tcPr>
                </a:tc>
                <a:tc>
                  <a:txBody>
                    <a:bodyPr/>
                    <a:lstStyle/>
                    <a:p>
                      <a:pPr>
                        <a:lnSpc>
                          <a:spcPct val="107000"/>
                        </a:lnSpc>
                        <a:spcAft>
                          <a:spcPts val="800"/>
                        </a:spcAft>
                      </a:pPr>
                      <a:r>
                        <a:rPr lang="en-GB" sz="1400">
                          <a:effectLst/>
                        </a:rPr>
                        <a:t>C4-188395</a:t>
                      </a:r>
                      <a:endParaRPr lang="fr-FR" sz="1400">
                        <a:effectLst/>
                        <a:latin typeface="Calibri"/>
                        <a:ea typeface="Calibri"/>
                        <a:cs typeface="Times New Roman"/>
                      </a:endParaRPr>
                    </a:p>
                  </a:txBody>
                  <a:tcPr marL="68580" marR="68580" marT="0" marB="0">
                    <a:solidFill>
                      <a:schemeClr val="tx2">
                        <a:lumMod val="20000"/>
                        <a:lumOff val="80000"/>
                      </a:schemeClr>
                    </a:solidFill>
                  </a:tcPr>
                </a:tc>
                <a:tc>
                  <a:txBody>
                    <a:bodyPr/>
                    <a:lstStyle/>
                    <a:p>
                      <a:pPr>
                        <a:lnSpc>
                          <a:spcPct val="107000"/>
                        </a:lnSpc>
                        <a:spcAft>
                          <a:spcPts val="800"/>
                        </a:spcAft>
                      </a:pPr>
                      <a:r>
                        <a:rPr lang="en-GB" sz="1400" dirty="0">
                          <a:effectLst/>
                        </a:rPr>
                        <a:t>23.501 (SA2) CR#0653</a:t>
                      </a:r>
                      <a:endParaRPr lang="fr-FR" sz="1400" dirty="0">
                        <a:effectLst/>
                        <a:latin typeface="Calibri"/>
                        <a:ea typeface="Calibri"/>
                        <a:cs typeface="Times New Roman"/>
                      </a:endParaRPr>
                    </a:p>
                  </a:txBody>
                  <a:tcPr marL="68580" marR="68580" marT="0" marB="0">
                    <a:solidFill>
                      <a:schemeClr val="tx2">
                        <a:lumMod val="20000"/>
                        <a:lumOff val="80000"/>
                      </a:schemeClr>
                    </a:solidFill>
                  </a:tcPr>
                </a:tc>
                <a:extLst>
                  <a:ext uri="{0D108BD9-81ED-4DB2-BD59-A6C34878D82A}">
                    <a16:rowId xmlns="" xmlns:a16="http://schemas.microsoft.com/office/drawing/2014/main" val="10002"/>
                  </a:ext>
                </a:extLst>
              </a:tr>
              <a:tr h="492179">
                <a:tc>
                  <a:txBody>
                    <a:bodyPr/>
                    <a:lstStyle/>
                    <a:p>
                      <a:pPr>
                        <a:lnSpc>
                          <a:spcPct val="107000"/>
                        </a:lnSpc>
                        <a:spcAft>
                          <a:spcPts val="800"/>
                        </a:spcAft>
                      </a:pPr>
                      <a:r>
                        <a:rPr lang="en-GB" sz="1400" dirty="0">
                          <a:effectLst/>
                        </a:rPr>
                        <a:t>CP-183095</a:t>
                      </a:r>
                      <a:endParaRPr lang="fr-FR" sz="1400" dirty="0">
                        <a:effectLst/>
                        <a:latin typeface="Calibri"/>
                        <a:ea typeface="Calibri"/>
                        <a:cs typeface="Times New Roman"/>
                      </a:endParaRPr>
                    </a:p>
                  </a:txBody>
                  <a:tcPr marL="68580" marR="68580" marT="0" marB="0">
                    <a:solidFill>
                      <a:schemeClr val="tx2">
                        <a:lumMod val="20000"/>
                        <a:lumOff val="80000"/>
                      </a:schemeClr>
                    </a:solidFill>
                  </a:tcPr>
                </a:tc>
                <a:tc>
                  <a:txBody>
                    <a:bodyPr/>
                    <a:lstStyle/>
                    <a:p>
                      <a:pPr>
                        <a:lnSpc>
                          <a:spcPct val="107000"/>
                        </a:lnSpc>
                        <a:spcAft>
                          <a:spcPts val="800"/>
                        </a:spcAft>
                      </a:pPr>
                      <a:r>
                        <a:rPr lang="en-GB" sz="1400">
                          <a:effectLst/>
                        </a:rPr>
                        <a:t>29.128</a:t>
                      </a:r>
                      <a:endParaRPr lang="fr-FR" sz="1400">
                        <a:effectLst/>
                        <a:latin typeface="Calibri"/>
                        <a:ea typeface="Calibri"/>
                        <a:cs typeface="Times New Roman"/>
                      </a:endParaRPr>
                    </a:p>
                  </a:txBody>
                  <a:tcPr marL="68580" marR="68580" marT="0" marB="0">
                    <a:solidFill>
                      <a:schemeClr val="tx2">
                        <a:lumMod val="20000"/>
                        <a:lumOff val="80000"/>
                      </a:schemeClr>
                    </a:solidFill>
                  </a:tcPr>
                </a:tc>
                <a:tc>
                  <a:txBody>
                    <a:bodyPr/>
                    <a:lstStyle/>
                    <a:p>
                      <a:pPr>
                        <a:lnSpc>
                          <a:spcPct val="107000"/>
                        </a:lnSpc>
                        <a:spcAft>
                          <a:spcPts val="800"/>
                        </a:spcAft>
                      </a:pPr>
                      <a:r>
                        <a:rPr lang="en-GB" sz="1400">
                          <a:effectLst/>
                        </a:rPr>
                        <a:t>0068</a:t>
                      </a:r>
                      <a:endParaRPr lang="fr-FR" sz="1400">
                        <a:effectLst/>
                        <a:latin typeface="Calibri"/>
                        <a:ea typeface="Calibri"/>
                        <a:cs typeface="Times New Roman"/>
                      </a:endParaRPr>
                    </a:p>
                  </a:txBody>
                  <a:tcPr marL="68580" marR="68580" marT="0" marB="0">
                    <a:solidFill>
                      <a:schemeClr val="tx2">
                        <a:lumMod val="20000"/>
                        <a:lumOff val="80000"/>
                      </a:schemeClr>
                    </a:solidFill>
                  </a:tcPr>
                </a:tc>
                <a:tc>
                  <a:txBody>
                    <a:bodyPr/>
                    <a:lstStyle/>
                    <a:p>
                      <a:pPr>
                        <a:lnSpc>
                          <a:spcPct val="107000"/>
                        </a:lnSpc>
                        <a:spcAft>
                          <a:spcPts val="800"/>
                        </a:spcAft>
                      </a:pPr>
                      <a:r>
                        <a:rPr lang="en-GB" sz="1400">
                          <a:effectLst/>
                        </a:rPr>
                        <a:t>3</a:t>
                      </a:r>
                      <a:endParaRPr lang="fr-FR" sz="1400">
                        <a:effectLst/>
                        <a:latin typeface="Calibri"/>
                        <a:ea typeface="Calibri"/>
                        <a:cs typeface="Times New Roman"/>
                      </a:endParaRPr>
                    </a:p>
                  </a:txBody>
                  <a:tcPr marL="68580" marR="68580" marT="0" marB="0">
                    <a:solidFill>
                      <a:schemeClr val="tx2">
                        <a:lumMod val="20000"/>
                        <a:lumOff val="80000"/>
                      </a:schemeClr>
                    </a:solidFill>
                  </a:tcPr>
                </a:tc>
                <a:tc>
                  <a:txBody>
                    <a:bodyPr/>
                    <a:lstStyle/>
                    <a:p>
                      <a:pPr>
                        <a:lnSpc>
                          <a:spcPct val="107000"/>
                        </a:lnSpc>
                        <a:spcAft>
                          <a:spcPts val="800"/>
                        </a:spcAft>
                      </a:pPr>
                      <a:r>
                        <a:rPr lang="en-GB" sz="1400">
                          <a:effectLst/>
                        </a:rPr>
                        <a:t>Rel-15</a:t>
                      </a:r>
                      <a:endParaRPr lang="fr-FR" sz="1400">
                        <a:effectLst/>
                        <a:latin typeface="Calibri"/>
                        <a:ea typeface="Calibri"/>
                        <a:cs typeface="Times New Roman"/>
                      </a:endParaRPr>
                    </a:p>
                  </a:txBody>
                  <a:tcPr marL="68580" marR="68580" marT="0" marB="0">
                    <a:solidFill>
                      <a:schemeClr val="tx2">
                        <a:lumMod val="20000"/>
                        <a:lumOff val="80000"/>
                      </a:schemeClr>
                    </a:solidFill>
                  </a:tcPr>
                </a:tc>
                <a:tc>
                  <a:txBody>
                    <a:bodyPr/>
                    <a:lstStyle/>
                    <a:p>
                      <a:pPr>
                        <a:lnSpc>
                          <a:spcPct val="107000"/>
                        </a:lnSpc>
                        <a:spcAft>
                          <a:spcPts val="800"/>
                        </a:spcAft>
                      </a:pPr>
                      <a:r>
                        <a:rPr lang="en-GB" sz="1400">
                          <a:effectLst/>
                        </a:rPr>
                        <a:t>Monitoring event report</a:t>
                      </a:r>
                      <a:endParaRPr lang="fr-FR" sz="1400">
                        <a:effectLst/>
                        <a:latin typeface="Calibri"/>
                        <a:ea typeface="Calibri"/>
                        <a:cs typeface="Times New Roman"/>
                      </a:endParaRPr>
                    </a:p>
                  </a:txBody>
                  <a:tcPr marL="68580" marR="68580" marT="0" marB="0">
                    <a:solidFill>
                      <a:schemeClr val="tx2">
                        <a:lumMod val="20000"/>
                        <a:lumOff val="80000"/>
                      </a:schemeClr>
                    </a:solidFill>
                  </a:tcPr>
                </a:tc>
                <a:tc>
                  <a:txBody>
                    <a:bodyPr/>
                    <a:lstStyle/>
                    <a:p>
                      <a:pPr>
                        <a:lnSpc>
                          <a:spcPct val="107000"/>
                        </a:lnSpc>
                        <a:spcAft>
                          <a:spcPts val="800"/>
                        </a:spcAft>
                      </a:pPr>
                      <a:r>
                        <a:rPr lang="en-GB" sz="1400">
                          <a:effectLst/>
                        </a:rPr>
                        <a:t>C4-187640</a:t>
                      </a:r>
                      <a:endParaRPr lang="fr-FR" sz="1400">
                        <a:effectLst/>
                        <a:latin typeface="Calibri"/>
                        <a:ea typeface="Calibri"/>
                        <a:cs typeface="Times New Roman"/>
                      </a:endParaRPr>
                    </a:p>
                  </a:txBody>
                  <a:tcPr marL="68580" marR="68580" marT="0" marB="0">
                    <a:solidFill>
                      <a:schemeClr val="tx2">
                        <a:lumMod val="20000"/>
                        <a:lumOff val="80000"/>
                      </a:schemeClr>
                    </a:solidFill>
                  </a:tcPr>
                </a:tc>
                <a:tc>
                  <a:txBody>
                    <a:bodyPr/>
                    <a:lstStyle/>
                    <a:p>
                      <a:pPr>
                        <a:lnSpc>
                          <a:spcPct val="107000"/>
                        </a:lnSpc>
                        <a:spcAft>
                          <a:spcPts val="800"/>
                        </a:spcAft>
                      </a:pPr>
                      <a:r>
                        <a:rPr lang="en-GB" sz="1400" dirty="0">
                          <a:effectLst/>
                        </a:rPr>
                        <a:t>23.682 (SA2) CR#0412</a:t>
                      </a:r>
                      <a:endParaRPr lang="fr-FR" sz="1400" dirty="0">
                        <a:effectLst/>
                        <a:latin typeface="Calibri"/>
                        <a:ea typeface="Calibri"/>
                        <a:cs typeface="Times New Roman"/>
                      </a:endParaRPr>
                    </a:p>
                  </a:txBody>
                  <a:tcPr marL="68580" marR="68580" marT="0" marB="0">
                    <a:solidFill>
                      <a:schemeClr val="tx2">
                        <a:lumMod val="20000"/>
                        <a:lumOff val="80000"/>
                      </a:schemeClr>
                    </a:solidFill>
                  </a:tcPr>
                </a:tc>
                <a:extLst>
                  <a:ext uri="{0D108BD9-81ED-4DB2-BD59-A6C34878D82A}">
                    <a16:rowId xmlns="" xmlns:a16="http://schemas.microsoft.com/office/drawing/2014/main" val="10003"/>
                  </a:ext>
                </a:extLst>
              </a:tr>
              <a:tr h="984357">
                <a:tc>
                  <a:txBody>
                    <a:bodyPr/>
                    <a:lstStyle/>
                    <a:p>
                      <a:pPr>
                        <a:lnSpc>
                          <a:spcPct val="107000"/>
                        </a:lnSpc>
                        <a:spcAft>
                          <a:spcPts val="800"/>
                        </a:spcAft>
                      </a:pPr>
                      <a:r>
                        <a:rPr lang="en-GB" sz="1400" dirty="0">
                          <a:effectLst/>
                        </a:rPr>
                        <a:t>CP-183092</a:t>
                      </a:r>
                      <a:endParaRPr lang="fr-FR" sz="1400" dirty="0">
                        <a:effectLst/>
                        <a:latin typeface="Calibri"/>
                        <a:ea typeface="Calibri"/>
                        <a:cs typeface="Times New Roman"/>
                      </a:endParaRPr>
                    </a:p>
                  </a:txBody>
                  <a:tcPr marL="68580" marR="68580" marT="0" marB="0">
                    <a:solidFill>
                      <a:schemeClr val="tx2">
                        <a:lumMod val="20000"/>
                        <a:lumOff val="80000"/>
                      </a:schemeClr>
                    </a:solidFill>
                  </a:tcPr>
                </a:tc>
                <a:tc>
                  <a:txBody>
                    <a:bodyPr/>
                    <a:lstStyle/>
                    <a:p>
                      <a:pPr>
                        <a:lnSpc>
                          <a:spcPct val="107000"/>
                        </a:lnSpc>
                        <a:spcAft>
                          <a:spcPts val="800"/>
                        </a:spcAft>
                      </a:pPr>
                      <a:r>
                        <a:rPr lang="en-GB" sz="1400" dirty="0">
                          <a:effectLst/>
                        </a:rPr>
                        <a:t>29.244</a:t>
                      </a:r>
                      <a:endParaRPr lang="fr-FR" sz="1400" dirty="0">
                        <a:effectLst/>
                        <a:latin typeface="Calibri"/>
                        <a:ea typeface="Calibri"/>
                        <a:cs typeface="Times New Roman"/>
                      </a:endParaRPr>
                    </a:p>
                  </a:txBody>
                  <a:tcPr marL="68580" marR="68580" marT="0" marB="0">
                    <a:solidFill>
                      <a:schemeClr val="tx2">
                        <a:lumMod val="20000"/>
                        <a:lumOff val="80000"/>
                      </a:schemeClr>
                    </a:solidFill>
                  </a:tcPr>
                </a:tc>
                <a:tc>
                  <a:txBody>
                    <a:bodyPr/>
                    <a:lstStyle/>
                    <a:p>
                      <a:pPr>
                        <a:lnSpc>
                          <a:spcPct val="107000"/>
                        </a:lnSpc>
                        <a:spcAft>
                          <a:spcPts val="800"/>
                        </a:spcAft>
                      </a:pPr>
                      <a:r>
                        <a:rPr lang="en-GB" sz="1400" dirty="0">
                          <a:effectLst/>
                        </a:rPr>
                        <a:t>0209</a:t>
                      </a:r>
                      <a:endParaRPr lang="fr-FR" sz="1400" dirty="0">
                        <a:effectLst/>
                        <a:latin typeface="Calibri"/>
                        <a:ea typeface="Calibri"/>
                        <a:cs typeface="Times New Roman"/>
                      </a:endParaRPr>
                    </a:p>
                  </a:txBody>
                  <a:tcPr marL="68580" marR="68580" marT="0" marB="0">
                    <a:solidFill>
                      <a:schemeClr val="tx2">
                        <a:lumMod val="20000"/>
                        <a:lumOff val="80000"/>
                      </a:schemeClr>
                    </a:solidFill>
                  </a:tcPr>
                </a:tc>
                <a:tc>
                  <a:txBody>
                    <a:bodyPr/>
                    <a:lstStyle/>
                    <a:p>
                      <a:pPr>
                        <a:lnSpc>
                          <a:spcPct val="107000"/>
                        </a:lnSpc>
                        <a:spcAft>
                          <a:spcPts val="800"/>
                        </a:spcAft>
                      </a:pPr>
                      <a:r>
                        <a:rPr lang="en-GB" sz="1400">
                          <a:effectLst/>
                        </a:rPr>
                        <a:t>1</a:t>
                      </a:r>
                      <a:endParaRPr lang="fr-FR" sz="1400">
                        <a:effectLst/>
                        <a:latin typeface="Calibri"/>
                        <a:ea typeface="Calibri"/>
                        <a:cs typeface="Times New Roman"/>
                      </a:endParaRPr>
                    </a:p>
                  </a:txBody>
                  <a:tcPr marL="68580" marR="68580" marT="0" marB="0">
                    <a:solidFill>
                      <a:schemeClr val="tx2">
                        <a:lumMod val="20000"/>
                        <a:lumOff val="80000"/>
                      </a:schemeClr>
                    </a:solidFill>
                  </a:tcPr>
                </a:tc>
                <a:tc>
                  <a:txBody>
                    <a:bodyPr/>
                    <a:lstStyle/>
                    <a:p>
                      <a:pPr>
                        <a:lnSpc>
                          <a:spcPct val="107000"/>
                        </a:lnSpc>
                        <a:spcAft>
                          <a:spcPts val="800"/>
                        </a:spcAft>
                      </a:pPr>
                      <a:r>
                        <a:rPr lang="en-GB" sz="1400" dirty="0">
                          <a:effectLst/>
                        </a:rPr>
                        <a:t>Rel-15</a:t>
                      </a:r>
                      <a:endParaRPr lang="fr-FR" sz="1400" dirty="0">
                        <a:effectLst/>
                        <a:latin typeface="Calibri"/>
                        <a:ea typeface="Calibri"/>
                        <a:cs typeface="Times New Roman"/>
                      </a:endParaRPr>
                    </a:p>
                  </a:txBody>
                  <a:tcPr marL="68580" marR="68580" marT="0" marB="0">
                    <a:solidFill>
                      <a:schemeClr val="tx2">
                        <a:lumMod val="20000"/>
                        <a:lumOff val="80000"/>
                      </a:schemeClr>
                    </a:solidFill>
                  </a:tcPr>
                </a:tc>
                <a:tc>
                  <a:txBody>
                    <a:bodyPr/>
                    <a:lstStyle/>
                    <a:p>
                      <a:pPr>
                        <a:lnSpc>
                          <a:spcPct val="107000"/>
                        </a:lnSpc>
                        <a:spcAft>
                          <a:spcPts val="800"/>
                        </a:spcAft>
                      </a:pPr>
                      <a:r>
                        <a:rPr lang="en-GB" sz="1400" dirty="0">
                          <a:effectLst/>
                        </a:rPr>
                        <a:t>Traffic </a:t>
                      </a:r>
                      <a:r>
                        <a:rPr lang="en-GB" sz="1400" dirty="0" err="1">
                          <a:effectLst/>
                        </a:rPr>
                        <a:t>steeing</a:t>
                      </a:r>
                      <a:r>
                        <a:rPr lang="en-GB" sz="1400" dirty="0">
                          <a:effectLst/>
                        </a:rPr>
                        <a:t> control with AF provided N6 traffic routing information</a:t>
                      </a:r>
                      <a:endParaRPr lang="fr-FR" sz="1400" dirty="0">
                        <a:effectLst/>
                        <a:latin typeface="Calibri"/>
                        <a:ea typeface="Calibri"/>
                        <a:cs typeface="Times New Roman"/>
                      </a:endParaRPr>
                    </a:p>
                  </a:txBody>
                  <a:tcPr marL="68580" marR="68580" marT="0" marB="0">
                    <a:solidFill>
                      <a:schemeClr val="tx2">
                        <a:lumMod val="20000"/>
                        <a:lumOff val="80000"/>
                      </a:schemeClr>
                    </a:solidFill>
                  </a:tcPr>
                </a:tc>
                <a:tc>
                  <a:txBody>
                    <a:bodyPr/>
                    <a:lstStyle/>
                    <a:p>
                      <a:pPr>
                        <a:lnSpc>
                          <a:spcPct val="107000"/>
                        </a:lnSpc>
                        <a:spcAft>
                          <a:spcPts val="800"/>
                        </a:spcAft>
                      </a:pPr>
                      <a:r>
                        <a:rPr lang="en-GB" sz="1400">
                          <a:effectLst/>
                        </a:rPr>
                        <a:t>C4-188458</a:t>
                      </a:r>
                      <a:endParaRPr lang="fr-FR" sz="1400">
                        <a:effectLst/>
                        <a:latin typeface="Calibri"/>
                        <a:ea typeface="Calibri"/>
                        <a:cs typeface="Times New Roman"/>
                      </a:endParaRPr>
                    </a:p>
                  </a:txBody>
                  <a:tcPr marL="68580" marR="68580" marT="0" marB="0">
                    <a:solidFill>
                      <a:schemeClr val="tx2">
                        <a:lumMod val="20000"/>
                        <a:lumOff val="80000"/>
                      </a:schemeClr>
                    </a:solidFill>
                  </a:tcPr>
                </a:tc>
                <a:tc>
                  <a:txBody>
                    <a:bodyPr/>
                    <a:lstStyle/>
                    <a:p>
                      <a:pPr>
                        <a:lnSpc>
                          <a:spcPct val="107000"/>
                        </a:lnSpc>
                        <a:spcAft>
                          <a:spcPts val="800"/>
                        </a:spcAft>
                      </a:pPr>
                      <a:r>
                        <a:rPr lang="en-GB" sz="1400" dirty="0">
                          <a:effectLst/>
                        </a:rPr>
                        <a:t>23.501 (SA2) CR#0691</a:t>
                      </a:r>
                      <a:endParaRPr lang="fr-FR" sz="1400" dirty="0">
                        <a:effectLst/>
                        <a:latin typeface="Calibri"/>
                        <a:ea typeface="Calibri"/>
                        <a:cs typeface="Times New Roman"/>
                      </a:endParaRPr>
                    </a:p>
                  </a:txBody>
                  <a:tcPr marL="68580" marR="68580" marT="0" marB="0">
                    <a:solidFill>
                      <a:schemeClr val="tx2">
                        <a:lumMod val="20000"/>
                        <a:lumOff val="80000"/>
                      </a:schemeClr>
                    </a:solidFill>
                  </a:tcPr>
                </a:tc>
                <a:extLst>
                  <a:ext uri="{0D108BD9-81ED-4DB2-BD59-A6C34878D82A}">
                    <a16:rowId xmlns="" xmlns:a16="http://schemas.microsoft.com/office/drawing/2014/main" val="10004"/>
                  </a:ext>
                </a:extLst>
              </a:tr>
              <a:tr h="492179">
                <a:tc>
                  <a:txBody>
                    <a:bodyPr/>
                    <a:lstStyle/>
                    <a:p>
                      <a:pPr>
                        <a:lnSpc>
                          <a:spcPct val="107000"/>
                        </a:lnSpc>
                        <a:spcAft>
                          <a:spcPts val="800"/>
                        </a:spcAft>
                      </a:pPr>
                      <a:r>
                        <a:rPr lang="en-GB" sz="1400" dirty="0">
                          <a:effectLst/>
                        </a:rPr>
                        <a:t>CP-183092</a:t>
                      </a:r>
                      <a:endParaRPr lang="fr-FR" sz="1400" dirty="0">
                        <a:effectLst/>
                        <a:latin typeface="Calibri"/>
                        <a:ea typeface="Calibri"/>
                        <a:cs typeface="Times New Roman"/>
                      </a:endParaRPr>
                    </a:p>
                  </a:txBody>
                  <a:tcPr marL="68580" marR="68580" marT="0" marB="0">
                    <a:solidFill>
                      <a:schemeClr val="tx2">
                        <a:lumMod val="20000"/>
                        <a:lumOff val="80000"/>
                      </a:schemeClr>
                    </a:solidFill>
                  </a:tcPr>
                </a:tc>
                <a:tc>
                  <a:txBody>
                    <a:bodyPr/>
                    <a:lstStyle/>
                    <a:p>
                      <a:pPr>
                        <a:lnSpc>
                          <a:spcPct val="107000"/>
                        </a:lnSpc>
                        <a:spcAft>
                          <a:spcPts val="800"/>
                        </a:spcAft>
                      </a:pPr>
                      <a:r>
                        <a:rPr lang="en-GB" sz="1400">
                          <a:effectLst/>
                        </a:rPr>
                        <a:t>29.244</a:t>
                      </a:r>
                      <a:endParaRPr lang="fr-FR" sz="1400">
                        <a:effectLst/>
                        <a:latin typeface="Calibri"/>
                        <a:ea typeface="Calibri"/>
                        <a:cs typeface="Times New Roman"/>
                      </a:endParaRPr>
                    </a:p>
                  </a:txBody>
                  <a:tcPr marL="68580" marR="68580" marT="0" marB="0">
                    <a:solidFill>
                      <a:schemeClr val="tx2">
                        <a:lumMod val="20000"/>
                        <a:lumOff val="80000"/>
                      </a:schemeClr>
                    </a:solidFill>
                  </a:tcPr>
                </a:tc>
                <a:tc>
                  <a:txBody>
                    <a:bodyPr/>
                    <a:lstStyle/>
                    <a:p>
                      <a:pPr>
                        <a:lnSpc>
                          <a:spcPct val="107000"/>
                        </a:lnSpc>
                        <a:spcAft>
                          <a:spcPts val="800"/>
                        </a:spcAft>
                      </a:pPr>
                      <a:r>
                        <a:rPr lang="en-GB" sz="1400" dirty="0">
                          <a:effectLst/>
                        </a:rPr>
                        <a:t>0210</a:t>
                      </a:r>
                      <a:endParaRPr lang="fr-FR" sz="1400" dirty="0">
                        <a:effectLst/>
                        <a:latin typeface="Calibri"/>
                        <a:ea typeface="Calibri"/>
                        <a:cs typeface="Times New Roman"/>
                      </a:endParaRPr>
                    </a:p>
                  </a:txBody>
                  <a:tcPr marL="68580" marR="68580" marT="0" marB="0">
                    <a:solidFill>
                      <a:schemeClr val="tx2">
                        <a:lumMod val="20000"/>
                        <a:lumOff val="80000"/>
                      </a:schemeClr>
                    </a:solidFill>
                  </a:tcPr>
                </a:tc>
                <a:tc>
                  <a:txBody>
                    <a:bodyPr/>
                    <a:lstStyle/>
                    <a:p>
                      <a:pPr>
                        <a:lnSpc>
                          <a:spcPct val="107000"/>
                        </a:lnSpc>
                        <a:spcAft>
                          <a:spcPts val="800"/>
                        </a:spcAft>
                      </a:pPr>
                      <a:r>
                        <a:rPr lang="en-GB" sz="1400" dirty="0">
                          <a:effectLst/>
                        </a:rPr>
                        <a:t>2</a:t>
                      </a:r>
                      <a:endParaRPr lang="fr-FR" sz="1400" dirty="0">
                        <a:effectLst/>
                        <a:latin typeface="Calibri"/>
                        <a:ea typeface="Calibri"/>
                        <a:cs typeface="Times New Roman"/>
                      </a:endParaRPr>
                    </a:p>
                  </a:txBody>
                  <a:tcPr marL="68580" marR="68580" marT="0" marB="0">
                    <a:solidFill>
                      <a:schemeClr val="tx2">
                        <a:lumMod val="20000"/>
                        <a:lumOff val="80000"/>
                      </a:schemeClr>
                    </a:solidFill>
                  </a:tcPr>
                </a:tc>
                <a:tc>
                  <a:txBody>
                    <a:bodyPr/>
                    <a:lstStyle/>
                    <a:p>
                      <a:pPr>
                        <a:lnSpc>
                          <a:spcPct val="107000"/>
                        </a:lnSpc>
                        <a:spcAft>
                          <a:spcPts val="800"/>
                        </a:spcAft>
                      </a:pPr>
                      <a:r>
                        <a:rPr lang="en-GB" sz="1400" dirty="0">
                          <a:effectLst/>
                        </a:rPr>
                        <a:t>Rel-15</a:t>
                      </a:r>
                      <a:endParaRPr lang="fr-FR" sz="1400" dirty="0">
                        <a:effectLst/>
                        <a:latin typeface="Calibri"/>
                        <a:ea typeface="Calibri"/>
                        <a:cs typeface="Times New Roman"/>
                      </a:endParaRPr>
                    </a:p>
                  </a:txBody>
                  <a:tcPr marL="68580" marR="68580" marT="0" marB="0">
                    <a:solidFill>
                      <a:schemeClr val="tx2">
                        <a:lumMod val="20000"/>
                        <a:lumOff val="80000"/>
                      </a:schemeClr>
                    </a:solidFill>
                  </a:tcPr>
                </a:tc>
                <a:tc>
                  <a:txBody>
                    <a:bodyPr/>
                    <a:lstStyle/>
                    <a:p>
                      <a:pPr>
                        <a:lnSpc>
                          <a:spcPct val="107000"/>
                        </a:lnSpc>
                        <a:spcAft>
                          <a:spcPts val="800"/>
                        </a:spcAft>
                      </a:pPr>
                      <a:r>
                        <a:rPr lang="en-GB" sz="1400" dirty="0">
                          <a:effectLst/>
                        </a:rPr>
                        <a:t>Data forwarding between 5GS and EPS</a:t>
                      </a:r>
                      <a:endParaRPr lang="fr-FR" sz="1400" dirty="0">
                        <a:effectLst/>
                        <a:latin typeface="Calibri"/>
                        <a:ea typeface="Calibri"/>
                        <a:cs typeface="Times New Roman"/>
                      </a:endParaRPr>
                    </a:p>
                  </a:txBody>
                  <a:tcPr marL="68580" marR="68580" marT="0" marB="0">
                    <a:solidFill>
                      <a:schemeClr val="tx2">
                        <a:lumMod val="20000"/>
                        <a:lumOff val="80000"/>
                      </a:schemeClr>
                    </a:solidFill>
                  </a:tcPr>
                </a:tc>
                <a:tc>
                  <a:txBody>
                    <a:bodyPr/>
                    <a:lstStyle/>
                    <a:p>
                      <a:pPr>
                        <a:lnSpc>
                          <a:spcPct val="107000"/>
                        </a:lnSpc>
                        <a:spcAft>
                          <a:spcPts val="800"/>
                        </a:spcAft>
                      </a:pPr>
                      <a:r>
                        <a:rPr lang="en-GB" sz="1400">
                          <a:effectLst/>
                        </a:rPr>
                        <a:t>C4-188656</a:t>
                      </a:r>
                      <a:endParaRPr lang="fr-FR" sz="1400">
                        <a:effectLst/>
                        <a:latin typeface="Calibri"/>
                        <a:ea typeface="Calibri"/>
                        <a:cs typeface="Times New Roman"/>
                      </a:endParaRPr>
                    </a:p>
                  </a:txBody>
                  <a:tcPr marL="68580" marR="68580" marT="0" marB="0">
                    <a:solidFill>
                      <a:schemeClr val="tx2">
                        <a:lumMod val="20000"/>
                        <a:lumOff val="80000"/>
                      </a:schemeClr>
                    </a:solidFill>
                  </a:tcPr>
                </a:tc>
                <a:tc>
                  <a:txBody>
                    <a:bodyPr/>
                    <a:lstStyle/>
                    <a:p>
                      <a:pPr>
                        <a:lnSpc>
                          <a:spcPct val="107000"/>
                        </a:lnSpc>
                        <a:spcAft>
                          <a:spcPts val="800"/>
                        </a:spcAft>
                      </a:pPr>
                      <a:r>
                        <a:rPr lang="en-GB" sz="1400" dirty="0">
                          <a:effectLst/>
                        </a:rPr>
                        <a:t>38.300 (RAN2) CR#0138</a:t>
                      </a:r>
                      <a:endParaRPr lang="fr-FR" sz="1400" dirty="0">
                        <a:effectLst/>
                        <a:latin typeface="Calibri"/>
                        <a:ea typeface="Calibri"/>
                        <a:cs typeface="Times New Roman"/>
                      </a:endParaRPr>
                    </a:p>
                  </a:txBody>
                  <a:tcPr marL="68580" marR="68580" marT="0" marB="0">
                    <a:solidFill>
                      <a:schemeClr val="tx2">
                        <a:lumMod val="20000"/>
                        <a:lumOff val="80000"/>
                      </a:schemeClr>
                    </a:solidFill>
                  </a:tcPr>
                </a:tc>
                <a:extLst>
                  <a:ext uri="{0D108BD9-81ED-4DB2-BD59-A6C34878D82A}">
                    <a16:rowId xmlns="" xmlns:a16="http://schemas.microsoft.com/office/drawing/2014/main" val="10005"/>
                  </a:ext>
                </a:extLst>
              </a:tr>
              <a:tr h="492179">
                <a:tc>
                  <a:txBody>
                    <a:bodyPr/>
                    <a:lstStyle/>
                    <a:p>
                      <a:pPr>
                        <a:lnSpc>
                          <a:spcPct val="107000"/>
                        </a:lnSpc>
                        <a:spcAft>
                          <a:spcPts val="800"/>
                        </a:spcAft>
                      </a:pPr>
                      <a:r>
                        <a:rPr lang="en-GB" sz="1400">
                          <a:effectLst/>
                        </a:rPr>
                        <a:t>CP-183095</a:t>
                      </a:r>
                      <a:endParaRPr lang="fr-FR" sz="1400">
                        <a:effectLst/>
                        <a:latin typeface="Calibri"/>
                        <a:ea typeface="Calibri"/>
                        <a:cs typeface="Times New Roman"/>
                      </a:endParaRPr>
                    </a:p>
                  </a:txBody>
                  <a:tcPr marL="68580" marR="68580" marT="0" marB="0">
                    <a:solidFill>
                      <a:schemeClr val="tx2">
                        <a:lumMod val="20000"/>
                        <a:lumOff val="80000"/>
                      </a:schemeClr>
                    </a:solidFill>
                  </a:tcPr>
                </a:tc>
                <a:tc>
                  <a:txBody>
                    <a:bodyPr/>
                    <a:lstStyle/>
                    <a:p>
                      <a:pPr>
                        <a:lnSpc>
                          <a:spcPct val="107000"/>
                        </a:lnSpc>
                        <a:spcAft>
                          <a:spcPts val="800"/>
                        </a:spcAft>
                      </a:pPr>
                      <a:r>
                        <a:rPr lang="en-GB" sz="1400">
                          <a:effectLst/>
                        </a:rPr>
                        <a:t>29.336</a:t>
                      </a:r>
                      <a:endParaRPr lang="fr-FR" sz="1400">
                        <a:effectLst/>
                        <a:latin typeface="Calibri"/>
                        <a:ea typeface="Calibri"/>
                        <a:cs typeface="Times New Roman"/>
                      </a:endParaRPr>
                    </a:p>
                  </a:txBody>
                  <a:tcPr marL="68580" marR="68580" marT="0" marB="0">
                    <a:solidFill>
                      <a:schemeClr val="tx2">
                        <a:lumMod val="20000"/>
                        <a:lumOff val="80000"/>
                      </a:schemeClr>
                    </a:solidFill>
                  </a:tcPr>
                </a:tc>
                <a:tc>
                  <a:txBody>
                    <a:bodyPr/>
                    <a:lstStyle/>
                    <a:p>
                      <a:pPr>
                        <a:lnSpc>
                          <a:spcPct val="107000"/>
                        </a:lnSpc>
                        <a:spcAft>
                          <a:spcPts val="800"/>
                        </a:spcAft>
                      </a:pPr>
                      <a:r>
                        <a:rPr lang="en-GB" sz="1400">
                          <a:effectLst/>
                        </a:rPr>
                        <a:t>0135</a:t>
                      </a:r>
                      <a:endParaRPr lang="fr-FR" sz="1400">
                        <a:effectLst/>
                        <a:latin typeface="Calibri"/>
                        <a:ea typeface="Calibri"/>
                        <a:cs typeface="Times New Roman"/>
                      </a:endParaRPr>
                    </a:p>
                  </a:txBody>
                  <a:tcPr marL="68580" marR="68580" marT="0" marB="0">
                    <a:solidFill>
                      <a:schemeClr val="tx2">
                        <a:lumMod val="20000"/>
                        <a:lumOff val="80000"/>
                      </a:schemeClr>
                    </a:solidFill>
                  </a:tcPr>
                </a:tc>
                <a:tc>
                  <a:txBody>
                    <a:bodyPr/>
                    <a:lstStyle/>
                    <a:p>
                      <a:pPr>
                        <a:lnSpc>
                          <a:spcPct val="107000"/>
                        </a:lnSpc>
                        <a:spcAft>
                          <a:spcPts val="800"/>
                        </a:spcAft>
                      </a:pPr>
                      <a:r>
                        <a:rPr lang="en-GB" sz="1400">
                          <a:effectLst/>
                        </a:rPr>
                        <a:t>3</a:t>
                      </a:r>
                      <a:endParaRPr lang="fr-FR" sz="1400">
                        <a:effectLst/>
                        <a:latin typeface="Calibri"/>
                        <a:ea typeface="Calibri"/>
                        <a:cs typeface="Times New Roman"/>
                      </a:endParaRPr>
                    </a:p>
                  </a:txBody>
                  <a:tcPr marL="68580" marR="68580" marT="0" marB="0">
                    <a:solidFill>
                      <a:schemeClr val="tx2">
                        <a:lumMod val="20000"/>
                        <a:lumOff val="80000"/>
                      </a:schemeClr>
                    </a:solidFill>
                  </a:tcPr>
                </a:tc>
                <a:tc>
                  <a:txBody>
                    <a:bodyPr/>
                    <a:lstStyle/>
                    <a:p>
                      <a:pPr>
                        <a:lnSpc>
                          <a:spcPct val="107000"/>
                        </a:lnSpc>
                        <a:spcAft>
                          <a:spcPts val="800"/>
                        </a:spcAft>
                      </a:pPr>
                      <a:r>
                        <a:rPr lang="en-GB" sz="1400">
                          <a:effectLst/>
                        </a:rPr>
                        <a:t>Rel-15</a:t>
                      </a:r>
                      <a:endParaRPr lang="fr-FR" sz="1400">
                        <a:effectLst/>
                        <a:latin typeface="Calibri"/>
                        <a:ea typeface="Calibri"/>
                        <a:cs typeface="Times New Roman"/>
                      </a:endParaRPr>
                    </a:p>
                  </a:txBody>
                  <a:tcPr marL="68580" marR="68580" marT="0" marB="0">
                    <a:solidFill>
                      <a:schemeClr val="tx2">
                        <a:lumMod val="20000"/>
                        <a:lumOff val="80000"/>
                      </a:schemeClr>
                    </a:solidFill>
                  </a:tcPr>
                </a:tc>
                <a:tc>
                  <a:txBody>
                    <a:bodyPr/>
                    <a:lstStyle/>
                    <a:p>
                      <a:pPr>
                        <a:lnSpc>
                          <a:spcPct val="107000"/>
                        </a:lnSpc>
                        <a:spcAft>
                          <a:spcPts val="800"/>
                        </a:spcAft>
                      </a:pPr>
                      <a:r>
                        <a:rPr lang="en-GB" sz="1400" dirty="0">
                          <a:effectLst/>
                        </a:rPr>
                        <a:t>Monitoring event report</a:t>
                      </a:r>
                      <a:endParaRPr lang="fr-FR" sz="1400" dirty="0">
                        <a:effectLst/>
                        <a:latin typeface="Calibri"/>
                        <a:ea typeface="Calibri"/>
                        <a:cs typeface="Times New Roman"/>
                      </a:endParaRPr>
                    </a:p>
                  </a:txBody>
                  <a:tcPr marL="68580" marR="68580" marT="0" marB="0">
                    <a:solidFill>
                      <a:schemeClr val="tx2">
                        <a:lumMod val="20000"/>
                        <a:lumOff val="80000"/>
                      </a:schemeClr>
                    </a:solidFill>
                  </a:tcPr>
                </a:tc>
                <a:tc>
                  <a:txBody>
                    <a:bodyPr/>
                    <a:lstStyle/>
                    <a:p>
                      <a:pPr>
                        <a:lnSpc>
                          <a:spcPct val="107000"/>
                        </a:lnSpc>
                        <a:spcAft>
                          <a:spcPts val="800"/>
                        </a:spcAft>
                      </a:pPr>
                      <a:r>
                        <a:rPr lang="en-GB" sz="1400" dirty="0">
                          <a:effectLst/>
                        </a:rPr>
                        <a:t>C4-187639</a:t>
                      </a:r>
                      <a:endParaRPr lang="fr-FR" sz="1400" dirty="0">
                        <a:effectLst/>
                        <a:latin typeface="Calibri"/>
                        <a:ea typeface="Calibri"/>
                        <a:cs typeface="Times New Roman"/>
                      </a:endParaRPr>
                    </a:p>
                  </a:txBody>
                  <a:tcPr marL="68580" marR="68580" marT="0" marB="0">
                    <a:solidFill>
                      <a:schemeClr val="tx2">
                        <a:lumMod val="20000"/>
                        <a:lumOff val="80000"/>
                      </a:schemeClr>
                    </a:solidFill>
                  </a:tcPr>
                </a:tc>
                <a:tc>
                  <a:txBody>
                    <a:bodyPr/>
                    <a:lstStyle/>
                    <a:p>
                      <a:pPr>
                        <a:lnSpc>
                          <a:spcPct val="107000"/>
                        </a:lnSpc>
                        <a:spcAft>
                          <a:spcPts val="800"/>
                        </a:spcAft>
                      </a:pPr>
                      <a:r>
                        <a:rPr lang="en-GB" sz="1400" dirty="0">
                          <a:effectLst/>
                        </a:rPr>
                        <a:t>23.682 (SA2) CR#0412</a:t>
                      </a:r>
                      <a:endParaRPr lang="fr-FR" sz="1400" dirty="0">
                        <a:effectLst/>
                        <a:latin typeface="Calibri"/>
                        <a:ea typeface="Calibri"/>
                        <a:cs typeface="Times New Roman"/>
                      </a:endParaRPr>
                    </a:p>
                  </a:txBody>
                  <a:tcPr marL="68580" marR="68580" marT="0" marB="0">
                    <a:solidFill>
                      <a:schemeClr val="tx2">
                        <a:lumMod val="20000"/>
                        <a:lumOff val="80000"/>
                      </a:schemeClr>
                    </a:solidFill>
                  </a:tcPr>
                </a:tc>
                <a:extLst>
                  <a:ext uri="{0D108BD9-81ED-4DB2-BD59-A6C34878D82A}">
                    <a16:rowId xmlns="" xmlns:a16="http://schemas.microsoft.com/office/drawing/2014/main" val="10006"/>
                  </a:ext>
                </a:extLst>
              </a:tr>
            </a:tbl>
          </a:graphicData>
        </a:graphic>
      </p:graphicFrame>
      <p:sp>
        <p:nvSpPr>
          <p:cNvPr id="10" name="Rectangle 2">
            <a:extLst>
              <a:ext uri="{FF2B5EF4-FFF2-40B4-BE49-F238E27FC236}">
                <a16:creationId xmlns="" xmlns:a16="http://schemas.microsoft.com/office/drawing/2014/main" id="{D737C1F4-76DC-4947-B855-C13910DB83AF}"/>
              </a:ext>
            </a:extLst>
          </p:cNvPr>
          <p:cNvSpPr>
            <a:spLocks noGrp="1"/>
          </p:cNvSpPr>
          <p:nvPr>
            <p:ph type="title"/>
          </p:nvPr>
        </p:nvSpPr>
        <p:spPr>
          <a:xfrm>
            <a:off x="457200" y="390524"/>
            <a:ext cx="6834188" cy="695325"/>
          </a:xfrm>
        </p:spPr>
        <p:txBody>
          <a:bodyPr/>
          <a:lstStyle/>
          <a:p>
            <a:r>
              <a:rPr lang="nb-NO" altLang="de-DE" sz="2800" dirty="0">
                <a:solidFill>
                  <a:schemeClr val="tx1"/>
                </a:solidFill>
                <a:latin typeface="Arial" charset="0"/>
                <a:cs typeface="Arial" charset="0"/>
              </a:rPr>
              <a:t>CRs for </a:t>
            </a:r>
            <a:r>
              <a:rPr lang="de-DE" altLang="de-DE" sz="2800" dirty="0">
                <a:solidFill>
                  <a:schemeClr val="tx1"/>
                </a:solidFill>
                <a:latin typeface="Arial" charset="0"/>
                <a:cs typeface="Arial" charset="0"/>
              </a:rPr>
              <a:t>C</a:t>
            </a:r>
            <a:r>
              <a:rPr lang="nb-NO" altLang="de-DE" sz="2800" dirty="0">
                <a:solidFill>
                  <a:schemeClr val="tx1"/>
                </a:solidFill>
                <a:latin typeface="Arial" charset="0"/>
                <a:cs typeface="Arial" charset="0"/>
              </a:rPr>
              <a:t>onditional </a:t>
            </a:r>
            <a:r>
              <a:rPr lang="de-DE" altLang="de-DE" sz="2800" dirty="0">
                <a:solidFill>
                  <a:schemeClr val="tx1"/>
                </a:solidFill>
                <a:latin typeface="Arial" charset="0"/>
                <a:cs typeface="Arial" charset="0"/>
              </a:rPr>
              <a:t>A</a:t>
            </a:r>
            <a:r>
              <a:rPr lang="nb-NO" altLang="de-DE" sz="2800" dirty="0">
                <a:solidFill>
                  <a:schemeClr val="tx1"/>
                </a:solidFill>
                <a:latin typeface="Arial" charset="0"/>
                <a:cs typeface="Arial" charset="0"/>
              </a:rPr>
              <a:t>pproval (CT</a:t>
            </a:r>
            <a:r>
              <a:rPr lang="de-DE" altLang="de-DE" sz="2800" dirty="0">
                <a:solidFill>
                  <a:schemeClr val="tx1"/>
                </a:solidFill>
                <a:latin typeface="Arial" charset="0"/>
                <a:cs typeface="Arial" charset="0"/>
              </a:rPr>
              <a:t>4</a:t>
            </a:r>
            <a:r>
              <a:rPr lang="nb-NO" altLang="de-DE" sz="2800" dirty="0">
                <a:solidFill>
                  <a:schemeClr val="tx1"/>
                </a:solidFill>
                <a:latin typeface="Arial" charset="0"/>
                <a:cs typeface="Arial" charset="0"/>
              </a:rPr>
              <a:t>) 1/2</a:t>
            </a:r>
            <a:endParaRPr lang="en-US" altLang="de-DE" sz="2800" dirty="0">
              <a:solidFill>
                <a:schemeClr val="tx1"/>
              </a:solidFill>
              <a:latin typeface="Arial" charset="0"/>
              <a:cs typeface="Arial" charset="0"/>
            </a:endParaRPr>
          </a:p>
        </p:txBody>
      </p:sp>
    </p:spTree>
    <p:extLst>
      <p:ext uri="{BB962C8B-B14F-4D97-AF65-F5344CB8AC3E}">
        <p14:creationId xmlns:p14="http://schemas.microsoft.com/office/powerpoint/2010/main" val="189255440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 xmlns:a16="http://schemas.microsoft.com/office/drawing/2014/main" id="{5E17E232-E10A-4981-9EE0-392D46B43F5E}"/>
              </a:ext>
            </a:extLst>
          </p:cNvPr>
          <p:cNvSpPr>
            <a:spLocks noGrp="1"/>
          </p:cNvSpPr>
          <p:nvPr>
            <p:ph type="sldNum" sz="quarter" idx="10"/>
          </p:nvPr>
        </p:nvSpPr>
        <p:spPr/>
        <p:txBody>
          <a:bodyPr/>
          <a:lstStyle/>
          <a:p>
            <a:pPr>
              <a:defRPr/>
            </a:pPr>
            <a:fld id="{9FBD557D-A5ED-4D89-BD40-9BC85B8B4905}" type="slidenum">
              <a:rPr lang="en-GB" altLang="nb-NO" smtClean="0"/>
              <a:pPr>
                <a:defRPr/>
              </a:pPr>
              <a:t>22</a:t>
            </a:fld>
            <a:endParaRPr lang="en-GB" altLang="nb-NO"/>
          </a:p>
        </p:txBody>
      </p:sp>
      <p:graphicFrame>
        <p:nvGraphicFramePr>
          <p:cNvPr id="5" name="Tableau 2">
            <a:extLst>
              <a:ext uri="{FF2B5EF4-FFF2-40B4-BE49-F238E27FC236}">
                <a16:creationId xmlns="" xmlns:a16="http://schemas.microsoft.com/office/drawing/2014/main" id="{0ECE6879-803E-42D0-9CC6-B67F92D1816D}"/>
              </a:ext>
            </a:extLst>
          </p:cNvPr>
          <p:cNvGraphicFramePr>
            <a:graphicFrameLocks noGrp="1"/>
          </p:cNvGraphicFramePr>
          <p:nvPr>
            <p:ph type="tbl" idx="1"/>
            <p:extLst>
              <p:ext uri="{D42A27DB-BD31-4B8C-83A1-F6EECF244321}">
                <p14:modId xmlns:p14="http://schemas.microsoft.com/office/powerpoint/2010/main" val="2182538297"/>
              </p:ext>
            </p:extLst>
          </p:nvPr>
        </p:nvGraphicFramePr>
        <p:xfrm>
          <a:off x="180372" y="1628800"/>
          <a:ext cx="8640100" cy="3921330"/>
        </p:xfrm>
        <a:graphic>
          <a:graphicData uri="http://schemas.openxmlformats.org/drawingml/2006/table">
            <a:tbl>
              <a:tblPr>
                <a:tableStyleId>{5C22544A-7EE6-4342-B048-85BDC9FD1C3A}</a:tableStyleId>
              </a:tblPr>
              <a:tblGrid>
                <a:gridCol w="979433">
                  <a:extLst>
                    <a:ext uri="{9D8B030D-6E8A-4147-A177-3AD203B41FA5}">
                      <a16:colId xmlns="" xmlns:a16="http://schemas.microsoft.com/office/drawing/2014/main" val="20000"/>
                    </a:ext>
                  </a:extLst>
                </a:gridCol>
                <a:gridCol w="623240">
                  <a:extLst>
                    <a:ext uri="{9D8B030D-6E8A-4147-A177-3AD203B41FA5}">
                      <a16:colId xmlns="" xmlns:a16="http://schemas.microsoft.com/office/drawing/2014/main" val="20001"/>
                    </a:ext>
                  </a:extLst>
                </a:gridCol>
                <a:gridCol w="484743">
                  <a:extLst>
                    <a:ext uri="{9D8B030D-6E8A-4147-A177-3AD203B41FA5}">
                      <a16:colId xmlns="" xmlns:a16="http://schemas.microsoft.com/office/drawing/2014/main" val="20002"/>
                    </a:ext>
                  </a:extLst>
                </a:gridCol>
                <a:gridCol w="484743">
                  <a:extLst>
                    <a:ext uri="{9D8B030D-6E8A-4147-A177-3AD203B41FA5}">
                      <a16:colId xmlns="" xmlns:a16="http://schemas.microsoft.com/office/drawing/2014/main" val="20003"/>
                    </a:ext>
                  </a:extLst>
                </a:gridCol>
                <a:gridCol w="623240">
                  <a:extLst>
                    <a:ext uri="{9D8B030D-6E8A-4147-A177-3AD203B41FA5}">
                      <a16:colId xmlns="" xmlns:a16="http://schemas.microsoft.com/office/drawing/2014/main" val="20004"/>
                    </a:ext>
                  </a:extLst>
                </a:gridCol>
                <a:gridCol w="2839207">
                  <a:extLst>
                    <a:ext uri="{9D8B030D-6E8A-4147-A177-3AD203B41FA5}">
                      <a16:colId xmlns="" xmlns:a16="http://schemas.microsoft.com/office/drawing/2014/main" val="20005"/>
                    </a:ext>
                  </a:extLst>
                </a:gridCol>
                <a:gridCol w="900236">
                  <a:extLst>
                    <a:ext uri="{9D8B030D-6E8A-4147-A177-3AD203B41FA5}">
                      <a16:colId xmlns="" xmlns:a16="http://schemas.microsoft.com/office/drawing/2014/main" val="20006"/>
                    </a:ext>
                  </a:extLst>
                </a:gridCol>
                <a:gridCol w="1705258">
                  <a:extLst>
                    <a:ext uri="{9D8B030D-6E8A-4147-A177-3AD203B41FA5}">
                      <a16:colId xmlns="" xmlns:a16="http://schemas.microsoft.com/office/drawing/2014/main" val="20007"/>
                    </a:ext>
                  </a:extLst>
                </a:gridCol>
              </a:tblGrid>
              <a:tr h="522821">
                <a:tc>
                  <a:txBody>
                    <a:bodyPr/>
                    <a:lstStyle/>
                    <a:p>
                      <a:pPr algn="ctr">
                        <a:lnSpc>
                          <a:spcPct val="107000"/>
                        </a:lnSpc>
                        <a:spcAft>
                          <a:spcPts val="800"/>
                        </a:spcAft>
                      </a:pPr>
                      <a:r>
                        <a:rPr lang="en-GB" sz="1200" dirty="0">
                          <a:effectLst/>
                        </a:rPr>
                        <a:t>CP-TD#</a:t>
                      </a:r>
                      <a:endParaRPr lang="fr-FR" sz="2000" dirty="0">
                        <a:effectLst/>
                        <a:latin typeface="Calibri"/>
                        <a:ea typeface="Calibri"/>
                        <a:cs typeface="Times New Roman"/>
                      </a:endParaRPr>
                    </a:p>
                  </a:txBody>
                  <a:tcPr marL="68580" marR="68580" marT="0" marB="0"/>
                </a:tc>
                <a:tc>
                  <a:txBody>
                    <a:bodyPr/>
                    <a:lstStyle/>
                    <a:p>
                      <a:pPr algn="ctr">
                        <a:lnSpc>
                          <a:spcPct val="107000"/>
                        </a:lnSpc>
                        <a:spcAft>
                          <a:spcPts val="800"/>
                        </a:spcAft>
                      </a:pPr>
                      <a:r>
                        <a:rPr lang="en-GB" sz="1200">
                          <a:effectLst/>
                        </a:rPr>
                        <a:t>TS</a:t>
                      </a:r>
                      <a:endParaRPr lang="fr-FR" sz="2000">
                        <a:effectLst/>
                        <a:latin typeface="Calibri"/>
                        <a:ea typeface="Calibri"/>
                        <a:cs typeface="Times New Roman"/>
                      </a:endParaRPr>
                    </a:p>
                  </a:txBody>
                  <a:tcPr marL="68580" marR="68580" marT="0" marB="0"/>
                </a:tc>
                <a:tc>
                  <a:txBody>
                    <a:bodyPr/>
                    <a:lstStyle/>
                    <a:p>
                      <a:pPr algn="ctr">
                        <a:lnSpc>
                          <a:spcPct val="107000"/>
                        </a:lnSpc>
                        <a:spcAft>
                          <a:spcPts val="800"/>
                        </a:spcAft>
                      </a:pPr>
                      <a:r>
                        <a:rPr lang="en-GB" sz="1200">
                          <a:effectLst/>
                        </a:rPr>
                        <a:t>CR</a:t>
                      </a:r>
                      <a:endParaRPr lang="fr-FR" sz="2000">
                        <a:effectLst/>
                        <a:latin typeface="Calibri"/>
                        <a:ea typeface="Calibri"/>
                        <a:cs typeface="Times New Roman"/>
                      </a:endParaRPr>
                    </a:p>
                  </a:txBody>
                  <a:tcPr marL="68580" marR="68580" marT="0" marB="0"/>
                </a:tc>
                <a:tc>
                  <a:txBody>
                    <a:bodyPr/>
                    <a:lstStyle/>
                    <a:p>
                      <a:pPr algn="ctr">
                        <a:lnSpc>
                          <a:spcPct val="107000"/>
                        </a:lnSpc>
                        <a:spcAft>
                          <a:spcPts val="800"/>
                        </a:spcAft>
                      </a:pPr>
                      <a:r>
                        <a:rPr lang="en-GB" sz="1200">
                          <a:effectLst/>
                        </a:rPr>
                        <a:t>Rev</a:t>
                      </a:r>
                      <a:endParaRPr lang="fr-FR" sz="2000">
                        <a:effectLst/>
                        <a:latin typeface="Calibri"/>
                        <a:ea typeface="Calibri"/>
                        <a:cs typeface="Times New Roman"/>
                      </a:endParaRPr>
                    </a:p>
                  </a:txBody>
                  <a:tcPr marL="68580" marR="68580" marT="0" marB="0"/>
                </a:tc>
                <a:tc>
                  <a:txBody>
                    <a:bodyPr/>
                    <a:lstStyle/>
                    <a:p>
                      <a:pPr algn="ctr">
                        <a:lnSpc>
                          <a:spcPct val="107000"/>
                        </a:lnSpc>
                        <a:spcAft>
                          <a:spcPts val="800"/>
                        </a:spcAft>
                      </a:pPr>
                      <a:r>
                        <a:rPr lang="en-GB" sz="1200">
                          <a:effectLst/>
                        </a:rPr>
                        <a:t>Rel</a:t>
                      </a:r>
                      <a:endParaRPr lang="fr-FR" sz="2000">
                        <a:effectLst/>
                        <a:latin typeface="Calibri"/>
                        <a:ea typeface="Calibri"/>
                        <a:cs typeface="Times New Roman"/>
                      </a:endParaRPr>
                    </a:p>
                  </a:txBody>
                  <a:tcPr marL="68580" marR="68580" marT="0" marB="0"/>
                </a:tc>
                <a:tc>
                  <a:txBody>
                    <a:bodyPr/>
                    <a:lstStyle/>
                    <a:p>
                      <a:pPr algn="ctr">
                        <a:lnSpc>
                          <a:spcPct val="107000"/>
                        </a:lnSpc>
                        <a:spcAft>
                          <a:spcPts val="800"/>
                        </a:spcAft>
                      </a:pPr>
                      <a:r>
                        <a:rPr lang="en-GB" sz="1200">
                          <a:effectLst/>
                        </a:rPr>
                        <a:t>Title</a:t>
                      </a:r>
                      <a:endParaRPr lang="fr-FR" sz="2000">
                        <a:effectLst/>
                        <a:latin typeface="Calibri"/>
                        <a:ea typeface="Calibri"/>
                        <a:cs typeface="Times New Roman"/>
                      </a:endParaRPr>
                    </a:p>
                  </a:txBody>
                  <a:tcPr marL="68580" marR="68580" marT="0" marB="0"/>
                </a:tc>
                <a:tc>
                  <a:txBody>
                    <a:bodyPr/>
                    <a:lstStyle/>
                    <a:p>
                      <a:pPr algn="ctr">
                        <a:lnSpc>
                          <a:spcPct val="107000"/>
                        </a:lnSpc>
                        <a:spcAft>
                          <a:spcPts val="800"/>
                        </a:spcAft>
                      </a:pPr>
                      <a:r>
                        <a:rPr lang="en-GB" sz="1200">
                          <a:effectLst/>
                        </a:rPr>
                        <a:t>TD#</a:t>
                      </a:r>
                      <a:endParaRPr lang="fr-FR" sz="2000">
                        <a:effectLst/>
                        <a:latin typeface="Calibri"/>
                        <a:ea typeface="Calibri"/>
                        <a:cs typeface="Times New Roman"/>
                      </a:endParaRPr>
                    </a:p>
                  </a:txBody>
                  <a:tcPr marL="68580" marR="68580" marT="0" marB="0"/>
                </a:tc>
                <a:tc>
                  <a:txBody>
                    <a:bodyPr/>
                    <a:lstStyle/>
                    <a:p>
                      <a:pPr algn="ctr">
                        <a:lnSpc>
                          <a:spcPct val="107000"/>
                        </a:lnSpc>
                        <a:spcAft>
                          <a:spcPts val="800"/>
                        </a:spcAft>
                      </a:pPr>
                      <a:r>
                        <a:rPr lang="en-GB" sz="1200">
                          <a:effectLst/>
                        </a:rPr>
                        <a:t>Other Aff Specs</a:t>
                      </a:r>
                      <a:endParaRPr lang="fr-FR" sz="2000">
                        <a:effectLst/>
                        <a:latin typeface="Calibri"/>
                        <a:ea typeface="Calibri"/>
                        <a:cs typeface="Times New Roman"/>
                      </a:endParaRPr>
                    </a:p>
                  </a:txBody>
                  <a:tcPr marL="68580" marR="68580" marT="0" marB="0"/>
                </a:tc>
                <a:extLst>
                  <a:ext uri="{0D108BD9-81ED-4DB2-BD59-A6C34878D82A}">
                    <a16:rowId xmlns="" xmlns:a16="http://schemas.microsoft.com/office/drawing/2014/main" val="10000"/>
                  </a:ext>
                </a:extLst>
              </a:tr>
              <a:tr h="1057437">
                <a:tc>
                  <a:txBody>
                    <a:bodyPr/>
                    <a:lstStyle/>
                    <a:p>
                      <a:pPr>
                        <a:lnSpc>
                          <a:spcPct val="107000"/>
                        </a:lnSpc>
                        <a:spcAft>
                          <a:spcPts val="800"/>
                        </a:spcAft>
                      </a:pPr>
                      <a:r>
                        <a:rPr lang="en-GB" sz="1200" dirty="0">
                          <a:effectLst/>
                        </a:rPr>
                        <a:t>CP-183017</a:t>
                      </a:r>
                      <a:endParaRPr lang="fr-FR" sz="2000" dirty="0">
                        <a:effectLst/>
                        <a:latin typeface="Calibri"/>
                        <a:ea typeface="Calibri"/>
                        <a:cs typeface="Times New Roman"/>
                      </a:endParaRPr>
                    </a:p>
                  </a:txBody>
                  <a:tcPr marL="68580" marR="68580" marT="0" marB="0">
                    <a:solidFill>
                      <a:schemeClr val="tx2">
                        <a:lumMod val="20000"/>
                        <a:lumOff val="80000"/>
                      </a:schemeClr>
                    </a:solidFill>
                  </a:tcPr>
                </a:tc>
                <a:tc>
                  <a:txBody>
                    <a:bodyPr/>
                    <a:lstStyle/>
                    <a:p>
                      <a:pPr>
                        <a:lnSpc>
                          <a:spcPct val="107000"/>
                        </a:lnSpc>
                        <a:spcAft>
                          <a:spcPts val="800"/>
                        </a:spcAft>
                      </a:pPr>
                      <a:r>
                        <a:rPr lang="en-GB" sz="1200">
                          <a:effectLst/>
                        </a:rPr>
                        <a:t>29.509</a:t>
                      </a:r>
                      <a:endParaRPr lang="fr-FR" sz="2000">
                        <a:effectLst/>
                        <a:latin typeface="Calibri"/>
                        <a:ea typeface="Calibri"/>
                        <a:cs typeface="Times New Roman"/>
                      </a:endParaRPr>
                    </a:p>
                  </a:txBody>
                  <a:tcPr marL="68580" marR="68580" marT="0" marB="0">
                    <a:solidFill>
                      <a:schemeClr val="tx2">
                        <a:lumMod val="20000"/>
                        <a:lumOff val="80000"/>
                      </a:schemeClr>
                    </a:solidFill>
                  </a:tcPr>
                </a:tc>
                <a:tc>
                  <a:txBody>
                    <a:bodyPr/>
                    <a:lstStyle/>
                    <a:p>
                      <a:pPr>
                        <a:lnSpc>
                          <a:spcPct val="107000"/>
                        </a:lnSpc>
                        <a:spcAft>
                          <a:spcPts val="800"/>
                        </a:spcAft>
                      </a:pPr>
                      <a:r>
                        <a:rPr lang="en-GB" sz="1200">
                          <a:effectLst/>
                        </a:rPr>
                        <a:t>0026</a:t>
                      </a:r>
                      <a:endParaRPr lang="fr-FR" sz="2000">
                        <a:effectLst/>
                        <a:latin typeface="Calibri"/>
                        <a:ea typeface="Calibri"/>
                        <a:cs typeface="Times New Roman"/>
                      </a:endParaRPr>
                    </a:p>
                  </a:txBody>
                  <a:tcPr marL="68580" marR="68580" marT="0" marB="0">
                    <a:solidFill>
                      <a:schemeClr val="tx2">
                        <a:lumMod val="20000"/>
                        <a:lumOff val="80000"/>
                      </a:schemeClr>
                    </a:solidFill>
                  </a:tcPr>
                </a:tc>
                <a:tc>
                  <a:txBody>
                    <a:bodyPr/>
                    <a:lstStyle/>
                    <a:p>
                      <a:pPr>
                        <a:lnSpc>
                          <a:spcPct val="107000"/>
                        </a:lnSpc>
                        <a:spcAft>
                          <a:spcPts val="800"/>
                        </a:spcAft>
                      </a:pPr>
                      <a:r>
                        <a:rPr lang="en-GB" sz="1200" dirty="0">
                          <a:effectLst/>
                        </a:rPr>
                        <a:t>-</a:t>
                      </a:r>
                      <a:endParaRPr lang="fr-FR" sz="2000" dirty="0">
                        <a:effectLst/>
                        <a:latin typeface="Calibri"/>
                        <a:ea typeface="Calibri"/>
                        <a:cs typeface="Times New Roman"/>
                      </a:endParaRPr>
                    </a:p>
                  </a:txBody>
                  <a:tcPr marL="68580" marR="68580" marT="0" marB="0">
                    <a:solidFill>
                      <a:schemeClr val="tx2">
                        <a:lumMod val="20000"/>
                        <a:lumOff val="80000"/>
                      </a:schemeClr>
                    </a:solidFill>
                  </a:tcPr>
                </a:tc>
                <a:tc>
                  <a:txBody>
                    <a:bodyPr/>
                    <a:lstStyle/>
                    <a:p>
                      <a:pPr>
                        <a:lnSpc>
                          <a:spcPct val="107000"/>
                        </a:lnSpc>
                        <a:spcAft>
                          <a:spcPts val="800"/>
                        </a:spcAft>
                      </a:pPr>
                      <a:r>
                        <a:rPr lang="en-GB" sz="1200">
                          <a:effectLst/>
                        </a:rPr>
                        <a:t>Rel-15</a:t>
                      </a:r>
                      <a:endParaRPr lang="fr-FR" sz="2000">
                        <a:effectLst/>
                        <a:latin typeface="Calibri"/>
                        <a:ea typeface="Calibri"/>
                        <a:cs typeface="Times New Roman"/>
                      </a:endParaRPr>
                    </a:p>
                  </a:txBody>
                  <a:tcPr marL="68580" marR="68580" marT="0" marB="0">
                    <a:solidFill>
                      <a:schemeClr val="tx2">
                        <a:lumMod val="20000"/>
                        <a:lumOff val="80000"/>
                      </a:schemeClr>
                    </a:solidFill>
                  </a:tcPr>
                </a:tc>
                <a:tc>
                  <a:txBody>
                    <a:bodyPr/>
                    <a:lstStyle/>
                    <a:p>
                      <a:pPr>
                        <a:lnSpc>
                          <a:spcPct val="107000"/>
                        </a:lnSpc>
                        <a:spcAft>
                          <a:spcPts val="800"/>
                        </a:spcAft>
                      </a:pPr>
                      <a:r>
                        <a:rPr lang="en-GB" sz="1200" dirty="0">
                          <a:effectLst/>
                        </a:rPr>
                        <a:t>Remove the "</a:t>
                      </a:r>
                      <a:r>
                        <a:rPr lang="en-GB" sz="1200" dirty="0" err="1">
                          <a:effectLst/>
                        </a:rPr>
                        <a:t>supiOrSuci</a:t>
                      </a:r>
                      <a:r>
                        <a:rPr lang="en-GB" sz="1200" dirty="0">
                          <a:effectLst/>
                        </a:rPr>
                        <a:t>" in Confirmation Data</a:t>
                      </a:r>
                      <a:endParaRPr lang="fr-FR" sz="2000" dirty="0">
                        <a:effectLst/>
                        <a:latin typeface="Calibri"/>
                        <a:ea typeface="Calibri"/>
                        <a:cs typeface="Times New Roman"/>
                      </a:endParaRPr>
                    </a:p>
                  </a:txBody>
                  <a:tcPr marL="68580" marR="68580" marT="0" marB="0">
                    <a:solidFill>
                      <a:schemeClr val="tx2">
                        <a:lumMod val="20000"/>
                        <a:lumOff val="80000"/>
                      </a:schemeClr>
                    </a:solidFill>
                  </a:tcPr>
                </a:tc>
                <a:tc>
                  <a:txBody>
                    <a:bodyPr/>
                    <a:lstStyle/>
                    <a:p>
                      <a:pPr>
                        <a:lnSpc>
                          <a:spcPct val="107000"/>
                        </a:lnSpc>
                        <a:spcAft>
                          <a:spcPts val="800"/>
                        </a:spcAft>
                      </a:pPr>
                      <a:r>
                        <a:rPr lang="en-GB" sz="1200">
                          <a:effectLst/>
                        </a:rPr>
                        <a:t>C4-187253</a:t>
                      </a:r>
                      <a:endParaRPr lang="fr-FR" sz="2000">
                        <a:effectLst/>
                        <a:latin typeface="Calibri"/>
                        <a:ea typeface="Calibri"/>
                        <a:cs typeface="Times New Roman"/>
                      </a:endParaRPr>
                    </a:p>
                  </a:txBody>
                  <a:tcPr marL="68580" marR="68580" marT="0" marB="0">
                    <a:solidFill>
                      <a:schemeClr val="tx2">
                        <a:lumMod val="20000"/>
                        <a:lumOff val="80000"/>
                      </a:schemeClr>
                    </a:solidFill>
                  </a:tcPr>
                </a:tc>
                <a:tc>
                  <a:txBody>
                    <a:bodyPr/>
                    <a:lstStyle/>
                    <a:p>
                      <a:pPr>
                        <a:lnSpc>
                          <a:spcPct val="107000"/>
                        </a:lnSpc>
                        <a:spcAft>
                          <a:spcPts val="800"/>
                        </a:spcAft>
                      </a:pPr>
                      <a:r>
                        <a:rPr lang="en-GB" sz="1200" dirty="0">
                          <a:effectLst/>
                        </a:rPr>
                        <a:t>33.501 (SA3) CR ..(</a:t>
                      </a:r>
                      <a:r>
                        <a:rPr lang="en-GB" sz="1200" dirty="0" err="1">
                          <a:effectLst/>
                        </a:rPr>
                        <a:t>tdoc</a:t>
                      </a:r>
                      <a:r>
                        <a:rPr lang="en-GB" sz="1200" dirty="0">
                          <a:effectLst/>
                        </a:rPr>
                        <a:t> S3-182951 approved)</a:t>
                      </a:r>
                      <a:endParaRPr lang="fr-FR" sz="2000" dirty="0">
                        <a:effectLst/>
                        <a:latin typeface="Calibri"/>
                        <a:ea typeface="Calibri"/>
                        <a:cs typeface="Times New Roman"/>
                      </a:endParaRPr>
                    </a:p>
                  </a:txBody>
                  <a:tcPr marL="68580" marR="68580" marT="0" marB="0">
                    <a:solidFill>
                      <a:schemeClr val="tx2">
                        <a:lumMod val="20000"/>
                        <a:lumOff val="80000"/>
                      </a:schemeClr>
                    </a:solidFill>
                  </a:tcPr>
                </a:tc>
                <a:extLst>
                  <a:ext uri="{0D108BD9-81ED-4DB2-BD59-A6C34878D82A}">
                    <a16:rowId xmlns="" xmlns:a16="http://schemas.microsoft.com/office/drawing/2014/main" val="10008"/>
                  </a:ext>
                </a:extLst>
              </a:tr>
              <a:tr h="522821">
                <a:tc>
                  <a:txBody>
                    <a:bodyPr/>
                    <a:lstStyle/>
                    <a:p>
                      <a:pPr>
                        <a:lnSpc>
                          <a:spcPct val="107000"/>
                        </a:lnSpc>
                        <a:spcAft>
                          <a:spcPts val="800"/>
                        </a:spcAft>
                      </a:pPr>
                      <a:r>
                        <a:rPr lang="en-GB" sz="1200">
                          <a:effectLst/>
                        </a:rPr>
                        <a:t>CP-183020</a:t>
                      </a:r>
                      <a:endParaRPr lang="fr-FR" sz="2000">
                        <a:effectLst/>
                        <a:latin typeface="Calibri"/>
                        <a:ea typeface="Calibri"/>
                        <a:cs typeface="Times New Roman"/>
                      </a:endParaRPr>
                    </a:p>
                  </a:txBody>
                  <a:tcPr marL="68580" marR="68580" marT="0" marB="0">
                    <a:solidFill>
                      <a:schemeClr val="tx2">
                        <a:lumMod val="20000"/>
                        <a:lumOff val="80000"/>
                      </a:schemeClr>
                    </a:solidFill>
                  </a:tcPr>
                </a:tc>
                <a:tc>
                  <a:txBody>
                    <a:bodyPr/>
                    <a:lstStyle/>
                    <a:p>
                      <a:pPr>
                        <a:lnSpc>
                          <a:spcPct val="107000"/>
                        </a:lnSpc>
                        <a:spcAft>
                          <a:spcPts val="800"/>
                        </a:spcAft>
                      </a:pPr>
                      <a:r>
                        <a:rPr lang="en-GB" sz="1200">
                          <a:effectLst/>
                        </a:rPr>
                        <a:t>29.518</a:t>
                      </a:r>
                      <a:endParaRPr lang="fr-FR" sz="2000">
                        <a:effectLst/>
                        <a:latin typeface="Calibri"/>
                        <a:ea typeface="Calibri"/>
                        <a:cs typeface="Times New Roman"/>
                      </a:endParaRPr>
                    </a:p>
                  </a:txBody>
                  <a:tcPr marL="68580" marR="68580" marT="0" marB="0">
                    <a:solidFill>
                      <a:schemeClr val="tx2">
                        <a:lumMod val="20000"/>
                        <a:lumOff val="80000"/>
                      </a:schemeClr>
                    </a:solidFill>
                  </a:tcPr>
                </a:tc>
                <a:tc>
                  <a:txBody>
                    <a:bodyPr/>
                    <a:lstStyle/>
                    <a:p>
                      <a:pPr>
                        <a:lnSpc>
                          <a:spcPct val="107000"/>
                        </a:lnSpc>
                        <a:spcAft>
                          <a:spcPts val="800"/>
                        </a:spcAft>
                      </a:pPr>
                      <a:r>
                        <a:rPr lang="en-GB" sz="1200">
                          <a:effectLst/>
                        </a:rPr>
                        <a:t>0124</a:t>
                      </a:r>
                      <a:endParaRPr lang="fr-FR" sz="2000">
                        <a:effectLst/>
                        <a:latin typeface="Calibri"/>
                        <a:ea typeface="Calibri"/>
                        <a:cs typeface="Times New Roman"/>
                      </a:endParaRPr>
                    </a:p>
                  </a:txBody>
                  <a:tcPr marL="68580" marR="68580" marT="0" marB="0">
                    <a:solidFill>
                      <a:schemeClr val="tx2">
                        <a:lumMod val="20000"/>
                        <a:lumOff val="80000"/>
                      </a:schemeClr>
                    </a:solidFill>
                  </a:tcPr>
                </a:tc>
                <a:tc>
                  <a:txBody>
                    <a:bodyPr/>
                    <a:lstStyle/>
                    <a:p>
                      <a:pPr>
                        <a:lnSpc>
                          <a:spcPct val="107000"/>
                        </a:lnSpc>
                        <a:spcAft>
                          <a:spcPts val="800"/>
                        </a:spcAft>
                      </a:pPr>
                      <a:r>
                        <a:rPr lang="en-GB" sz="1200">
                          <a:effectLst/>
                        </a:rPr>
                        <a:t>2</a:t>
                      </a:r>
                      <a:endParaRPr lang="fr-FR" sz="2000">
                        <a:effectLst/>
                        <a:latin typeface="Calibri"/>
                        <a:ea typeface="Calibri"/>
                        <a:cs typeface="Times New Roman"/>
                      </a:endParaRPr>
                    </a:p>
                  </a:txBody>
                  <a:tcPr marL="68580" marR="68580" marT="0" marB="0">
                    <a:solidFill>
                      <a:schemeClr val="tx2">
                        <a:lumMod val="20000"/>
                        <a:lumOff val="80000"/>
                      </a:schemeClr>
                    </a:solidFill>
                  </a:tcPr>
                </a:tc>
                <a:tc>
                  <a:txBody>
                    <a:bodyPr/>
                    <a:lstStyle/>
                    <a:p>
                      <a:pPr>
                        <a:lnSpc>
                          <a:spcPct val="107000"/>
                        </a:lnSpc>
                        <a:spcAft>
                          <a:spcPts val="800"/>
                        </a:spcAft>
                      </a:pPr>
                      <a:r>
                        <a:rPr lang="en-GB" sz="1200">
                          <a:effectLst/>
                        </a:rPr>
                        <a:t>Rel-15</a:t>
                      </a:r>
                      <a:endParaRPr lang="fr-FR" sz="2000">
                        <a:effectLst/>
                        <a:latin typeface="Calibri"/>
                        <a:ea typeface="Calibri"/>
                        <a:cs typeface="Times New Roman"/>
                      </a:endParaRPr>
                    </a:p>
                  </a:txBody>
                  <a:tcPr marL="68580" marR="68580" marT="0" marB="0">
                    <a:solidFill>
                      <a:schemeClr val="tx2">
                        <a:lumMod val="20000"/>
                        <a:lumOff val="80000"/>
                      </a:schemeClr>
                    </a:solidFill>
                  </a:tcPr>
                </a:tc>
                <a:tc>
                  <a:txBody>
                    <a:bodyPr/>
                    <a:lstStyle/>
                    <a:p>
                      <a:pPr>
                        <a:lnSpc>
                          <a:spcPct val="107000"/>
                        </a:lnSpc>
                        <a:spcAft>
                          <a:spcPts val="800"/>
                        </a:spcAft>
                      </a:pPr>
                      <a:r>
                        <a:rPr lang="en-GB" sz="1200" dirty="0">
                          <a:effectLst/>
                        </a:rPr>
                        <a:t>AUSF and UDM selection in 5GC NFs</a:t>
                      </a:r>
                      <a:endParaRPr lang="fr-FR" sz="2000" dirty="0">
                        <a:effectLst/>
                        <a:latin typeface="Calibri"/>
                        <a:ea typeface="Calibri"/>
                        <a:cs typeface="Times New Roman"/>
                      </a:endParaRPr>
                    </a:p>
                  </a:txBody>
                  <a:tcPr marL="68580" marR="68580" marT="0" marB="0">
                    <a:solidFill>
                      <a:schemeClr val="tx2">
                        <a:lumMod val="20000"/>
                        <a:lumOff val="80000"/>
                      </a:schemeClr>
                    </a:solidFill>
                  </a:tcPr>
                </a:tc>
                <a:tc>
                  <a:txBody>
                    <a:bodyPr/>
                    <a:lstStyle/>
                    <a:p>
                      <a:pPr>
                        <a:lnSpc>
                          <a:spcPct val="107000"/>
                        </a:lnSpc>
                        <a:spcAft>
                          <a:spcPts val="800"/>
                        </a:spcAft>
                      </a:pPr>
                      <a:r>
                        <a:rPr lang="en-GB" sz="1200">
                          <a:effectLst/>
                        </a:rPr>
                        <a:t>C4-188665</a:t>
                      </a:r>
                      <a:endParaRPr lang="fr-FR" sz="2000">
                        <a:effectLst/>
                        <a:latin typeface="Calibri"/>
                        <a:ea typeface="Calibri"/>
                        <a:cs typeface="Times New Roman"/>
                      </a:endParaRPr>
                    </a:p>
                  </a:txBody>
                  <a:tcPr marL="68580" marR="68580" marT="0" marB="0">
                    <a:solidFill>
                      <a:schemeClr val="tx2">
                        <a:lumMod val="20000"/>
                        <a:lumOff val="80000"/>
                      </a:schemeClr>
                    </a:solidFill>
                  </a:tcPr>
                </a:tc>
                <a:tc>
                  <a:txBody>
                    <a:bodyPr/>
                    <a:lstStyle/>
                    <a:p>
                      <a:pPr>
                        <a:lnSpc>
                          <a:spcPct val="107000"/>
                        </a:lnSpc>
                        <a:spcAft>
                          <a:spcPts val="800"/>
                        </a:spcAft>
                      </a:pPr>
                      <a:r>
                        <a:rPr lang="en-GB" sz="1200" dirty="0">
                          <a:effectLst/>
                        </a:rPr>
                        <a:t>23.502 (SA2) CR#0825 </a:t>
                      </a:r>
                      <a:endParaRPr lang="fr-FR" sz="2000" dirty="0">
                        <a:effectLst/>
                        <a:latin typeface="Calibri"/>
                        <a:ea typeface="Calibri"/>
                        <a:cs typeface="Times New Roman"/>
                      </a:endParaRPr>
                    </a:p>
                  </a:txBody>
                  <a:tcPr marL="68580" marR="68580" marT="0" marB="0">
                    <a:solidFill>
                      <a:schemeClr val="tx2">
                        <a:lumMod val="20000"/>
                        <a:lumOff val="80000"/>
                      </a:schemeClr>
                    </a:solidFill>
                  </a:tcPr>
                </a:tc>
                <a:extLst>
                  <a:ext uri="{0D108BD9-81ED-4DB2-BD59-A6C34878D82A}">
                    <a16:rowId xmlns="" xmlns:a16="http://schemas.microsoft.com/office/drawing/2014/main" val="10009"/>
                  </a:ext>
                </a:extLst>
              </a:tr>
              <a:tr h="522821">
                <a:tc>
                  <a:txBody>
                    <a:bodyPr/>
                    <a:lstStyle/>
                    <a:p>
                      <a:pPr>
                        <a:lnSpc>
                          <a:spcPct val="107000"/>
                        </a:lnSpc>
                        <a:spcAft>
                          <a:spcPts val="800"/>
                        </a:spcAft>
                      </a:pPr>
                      <a:r>
                        <a:rPr lang="en-GB" sz="1200">
                          <a:effectLst/>
                        </a:rPr>
                        <a:t>CP-183022</a:t>
                      </a:r>
                      <a:endParaRPr lang="fr-FR" sz="2000">
                        <a:effectLst/>
                        <a:latin typeface="Calibri"/>
                        <a:ea typeface="Calibri"/>
                        <a:cs typeface="Times New Roman"/>
                      </a:endParaRPr>
                    </a:p>
                  </a:txBody>
                  <a:tcPr marL="68580" marR="68580" marT="0" marB="0">
                    <a:solidFill>
                      <a:schemeClr val="tx2">
                        <a:lumMod val="20000"/>
                        <a:lumOff val="80000"/>
                      </a:schemeClr>
                    </a:solidFill>
                  </a:tcPr>
                </a:tc>
                <a:tc>
                  <a:txBody>
                    <a:bodyPr/>
                    <a:lstStyle/>
                    <a:p>
                      <a:pPr>
                        <a:lnSpc>
                          <a:spcPct val="107000"/>
                        </a:lnSpc>
                        <a:spcAft>
                          <a:spcPts val="800"/>
                        </a:spcAft>
                      </a:pPr>
                      <a:r>
                        <a:rPr lang="en-GB" sz="1200">
                          <a:effectLst/>
                        </a:rPr>
                        <a:t>29.531</a:t>
                      </a:r>
                      <a:endParaRPr lang="fr-FR" sz="2000">
                        <a:effectLst/>
                        <a:latin typeface="Calibri"/>
                        <a:ea typeface="Calibri"/>
                        <a:cs typeface="Times New Roman"/>
                      </a:endParaRPr>
                    </a:p>
                  </a:txBody>
                  <a:tcPr marL="68580" marR="68580" marT="0" marB="0">
                    <a:solidFill>
                      <a:schemeClr val="tx2">
                        <a:lumMod val="20000"/>
                        <a:lumOff val="80000"/>
                      </a:schemeClr>
                    </a:solidFill>
                  </a:tcPr>
                </a:tc>
                <a:tc>
                  <a:txBody>
                    <a:bodyPr/>
                    <a:lstStyle/>
                    <a:p>
                      <a:pPr>
                        <a:lnSpc>
                          <a:spcPct val="107000"/>
                        </a:lnSpc>
                        <a:spcAft>
                          <a:spcPts val="800"/>
                        </a:spcAft>
                      </a:pPr>
                      <a:r>
                        <a:rPr lang="en-GB" sz="1200">
                          <a:effectLst/>
                        </a:rPr>
                        <a:t>0020</a:t>
                      </a:r>
                      <a:endParaRPr lang="fr-FR" sz="2000">
                        <a:effectLst/>
                        <a:latin typeface="Calibri"/>
                        <a:ea typeface="Calibri"/>
                        <a:cs typeface="Times New Roman"/>
                      </a:endParaRPr>
                    </a:p>
                  </a:txBody>
                  <a:tcPr marL="68580" marR="68580" marT="0" marB="0">
                    <a:solidFill>
                      <a:schemeClr val="tx2">
                        <a:lumMod val="20000"/>
                        <a:lumOff val="80000"/>
                      </a:schemeClr>
                    </a:solidFill>
                  </a:tcPr>
                </a:tc>
                <a:tc>
                  <a:txBody>
                    <a:bodyPr/>
                    <a:lstStyle/>
                    <a:p>
                      <a:pPr>
                        <a:lnSpc>
                          <a:spcPct val="107000"/>
                        </a:lnSpc>
                        <a:spcAft>
                          <a:spcPts val="800"/>
                        </a:spcAft>
                      </a:pPr>
                      <a:r>
                        <a:rPr lang="en-GB" sz="1200">
                          <a:effectLst/>
                        </a:rPr>
                        <a:t>2</a:t>
                      </a:r>
                      <a:endParaRPr lang="fr-FR" sz="2000">
                        <a:effectLst/>
                        <a:latin typeface="Calibri"/>
                        <a:ea typeface="Calibri"/>
                        <a:cs typeface="Times New Roman"/>
                      </a:endParaRPr>
                    </a:p>
                  </a:txBody>
                  <a:tcPr marL="68580" marR="68580" marT="0" marB="0">
                    <a:solidFill>
                      <a:schemeClr val="tx2">
                        <a:lumMod val="20000"/>
                        <a:lumOff val="80000"/>
                      </a:schemeClr>
                    </a:solidFill>
                  </a:tcPr>
                </a:tc>
                <a:tc>
                  <a:txBody>
                    <a:bodyPr/>
                    <a:lstStyle/>
                    <a:p>
                      <a:pPr>
                        <a:lnSpc>
                          <a:spcPct val="107000"/>
                        </a:lnSpc>
                        <a:spcAft>
                          <a:spcPts val="800"/>
                        </a:spcAft>
                      </a:pPr>
                      <a:r>
                        <a:rPr lang="en-GB" sz="1200">
                          <a:effectLst/>
                        </a:rPr>
                        <a:t>Rel-15</a:t>
                      </a:r>
                      <a:endParaRPr lang="fr-FR" sz="2000">
                        <a:effectLst/>
                        <a:latin typeface="Calibri"/>
                        <a:ea typeface="Calibri"/>
                        <a:cs typeface="Times New Roman"/>
                      </a:endParaRPr>
                    </a:p>
                  </a:txBody>
                  <a:tcPr marL="68580" marR="68580" marT="0" marB="0">
                    <a:solidFill>
                      <a:schemeClr val="tx2">
                        <a:lumMod val="20000"/>
                        <a:lumOff val="80000"/>
                      </a:schemeClr>
                    </a:solidFill>
                  </a:tcPr>
                </a:tc>
                <a:tc>
                  <a:txBody>
                    <a:bodyPr/>
                    <a:lstStyle/>
                    <a:p>
                      <a:pPr>
                        <a:lnSpc>
                          <a:spcPct val="107000"/>
                        </a:lnSpc>
                        <a:spcAft>
                          <a:spcPts val="800"/>
                        </a:spcAft>
                      </a:pPr>
                      <a:r>
                        <a:rPr lang="en-GB" sz="1200">
                          <a:effectLst/>
                        </a:rPr>
                        <a:t>Add the Default Configured NSSAI Indication in Nnssf_NSSelection Service</a:t>
                      </a:r>
                      <a:endParaRPr lang="fr-FR" sz="2000">
                        <a:effectLst/>
                        <a:latin typeface="Calibri"/>
                        <a:ea typeface="Calibri"/>
                        <a:cs typeface="Times New Roman"/>
                      </a:endParaRPr>
                    </a:p>
                  </a:txBody>
                  <a:tcPr marL="68580" marR="68580" marT="0" marB="0">
                    <a:solidFill>
                      <a:schemeClr val="tx2">
                        <a:lumMod val="20000"/>
                        <a:lumOff val="80000"/>
                      </a:schemeClr>
                    </a:solidFill>
                  </a:tcPr>
                </a:tc>
                <a:tc>
                  <a:txBody>
                    <a:bodyPr/>
                    <a:lstStyle/>
                    <a:p>
                      <a:pPr>
                        <a:lnSpc>
                          <a:spcPct val="107000"/>
                        </a:lnSpc>
                        <a:spcAft>
                          <a:spcPts val="800"/>
                        </a:spcAft>
                      </a:pPr>
                      <a:r>
                        <a:rPr lang="en-GB" sz="1200">
                          <a:effectLst/>
                        </a:rPr>
                        <a:t>C4-188635</a:t>
                      </a:r>
                      <a:endParaRPr lang="fr-FR" sz="2000">
                        <a:effectLst/>
                        <a:latin typeface="Calibri"/>
                        <a:ea typeface="Calibri"/>
                        <a:cs typeface="Times New Roman"/>
                      </a:endParaRPr>
                    </a:p>
                  </a:txBody>
                  <a:tcPr marL="68580" marR="68580" marT="0" marB="0">
                    <a:solidFill>
                      <a:schemeClr val="tx2">
                        <a:lumMod val="20000"/>
                        <a:lumOff val="80000"/>
                      </a:schemeClr>
                    </a:solidFill>
                  </a:tcPr>
                </a:tc>
                <a:tc>
                  <a:txBody>
                    <a:bodyPr/>
                    <a:lstStyle/>
                    <a:p>
                      <a:pPr>
                        <a:lnSpc>
                          <a:spcPct val="107000"/>
                        </a:lnSpc>
                        <a:spcAft>
                          <a:spcPts val="800"/>
                        </a:spcAft>
                      </a:pPr>
                      <a:r>
                        <a:rPr lang="en-GB" sz="1200" dirty="0">
                          <a:effectLst/>
                        </a:rPr>
                        <a:t>23.502 (SA2) CR#0749</a:t>
                      </a:r>
                      <a:endParaRPr lang="fr-FR" sz="2000" dirty="0">
                        <a:effectLst/>
                        <a:latin typeface="Calibri"/>
                        <a:ea typeface="Calibri"/>
                        <a:cs typeface="Times New Roman"/>
                      </a:endParaRPr>
                    </a:p>
                  </a:txBody>
                  <a:tcPr marL="68580" marR="68580" marT="0" marB="0">
                    <a:solidFill>
                      <a:schemeClr val="tx2">
                        <a:lumMod val="20000"/>
                        <a:lumOff val="80000"/>
                      </a:schemeClr>
                    </a:solidFill>
                  </a:tcPr>
                </a:tc>
                <a:extLst>
                  <a:ext uri="{0D108BD9-81ED-4DB2-BD59-A6C34878D82A}">
                    <a16:rowId xmlns="" xmlns:a16="http://schemas.microsoft.com/office/drawing/2014/main" val="10010"/>
                  </a:ext>
                </a:extLst>
              </a:tr>
              <a:tr h="392177">
                <a:tc>
                  <a:txBody>
                    <a:bodyPr/>
                    <a:lstStyle/>
                    <a:p>
                      <a:pPr>
                        <a:lnSpc>
                          <a:spcPct val="107000"/>
                        </a:lnSpc>
                        <a:spcAft>
                          <a:spcPts val="800"/>
                        </a:spcAft>
                      </a:pPr>
                      <a:r>
                        <a:rPr lang="en-GB" sz="1200" dirty="0">
                          <a:effectLst/>
                        </a:rPr>
                        <a:t>CP-183024</a:t>
                      </a:r>
                      <a:endParaRPr lang="fr-FR" sz="2000" dirty="0">
                        <a:effectLst/>
                        <a:latin typeface="Calibri"/>
                        <a:ea typeface="Calibri"/>
                        <a:cs typeface="Times New Roman"/>
                      </a:endParaRPr>
                    </a:p>
                  </a:txBody>
                  <a:tcPr marL="68580" marR="68580" marT="0" marB="0">
                    <a:solidFill>
                      <a:schemeClr val="tx2">
                        <a:lumMod val="20000"/>
                        <a:lumOff val="80000"/>
                      </a:schemeClr>
                    </a:solidFill>
                  </a:tcPr>
                </a:tc>
                <a:tc>
                  <a:txBody>
                    <a:bodyPr/>
                    <a:lstStyle/>
                    <a:p>
                      <a:pPr>
                        <a:lnSpc>
                          <a:spcPct val="107000"/>
                        </a:lnSpc>
                        <a:spcAft>
                          <a:spcPts val="800"/>
                        </a:spcAft>
                      </a:pPr>
                      <a:r>
                        <a:rPr lang="en-GB" sz="1200">
                          <a:effectLst/>
                        </a:rPr>
                        <a:t>29.571</a:t>
                      </a:r>
                      <a:endParaRPr lang="fr-FR" sz="2000">
                        <a:effectLst/>
                        <a:latin typeface="Calibri"/>
                        <a:ea typeface="Calibri"/>
                        <a:cs typeface="Times New Roman"/>
                      </a:endParaRPr>
                    </a:p>
                  </a:txBody>
                  <a:tcPr marL="68580" marR="68580" marT="0" marB="0">
                    <a:solidFill>
                      <a:schemeClr val="tx2">
                        <a:lumMod val="20000"/>
                        <a:lumOff val="80000"/>
                      </a:schemeClr>
                    </a:solidFill>
                  </a:tcPr>
                </a:tc>
                <a:tc>
                  <a:txBody>
                    <a:bodyPr/>
                    <a:lstStyle/>
                    <a:p>
                      <a:pPr>
                        <a:lnSpc>
                          <a:spcPct val="107000"/>
                        </a:lnSpc>
                        <a:spcAft>
                          <a:spcPts val="800"/>
                        </a:spcAft>
                      </a:pPr>
                      <a:r>
                        <a:rPr lang="en-GB" sz="1200">
                          <a:effectLst/>
                        </a:rPr>
                        <a:t>0065</a:t>
                      </a:r>
                      <a:endParaRPr lang="fr-FR" sz="2000">
                        <a:effectLst/>
                        <a:latin typeface="Calibri"/>
                        <a:ea typeface="Calibri"/>
                        <a:cs typeface="Times New Roman"/>
                      </a:endParaRPr>
                    </a:p>
                  </a:txBody>
                  <a:tcPr marL="68580" marR="68580" marT="0" marB="0">
                    <a:solidFill>
                      <a:schemeClr val="tx2">
                        <a:lumMod val="20000"/>
                        <a:lumOff val="80000"/>
                      </a:schemeClr>
                    </a:solidFill>
                  </a:tcPr>
                </a:tc>
                <a:tc>
                  <a:txBody>
                    <a:bodyPr/>
                    <a:lstStyle/>
                    <a:p>
                      <a:pPr>
                        <a:lnSpc>
                          <a:spcPct val="107000"/>
                        </a:lnSpc>
                        <a:spcAft>
                          <a:spcPts val="800"/>
                        </a:spcAft>
                      </a:pPr>
                      <a:r>
                        <a:rPr lang="en-GB" sz="1200">
                          <a:effectLst/>
                        </a:rPr>
                        <a:t>-</a:t>
                      </a:r>
                      <a:endParaRPr lang="fr-FR" sz="2000">
                        <a:effectLst/>
                        <a:latin typeface="Calibri"/>
                        <a:ea typeface="Calibri"/>
                        <a:cs typeface="Times New Roman"/>
                      </a:endParaRPr>
                    </a:p>
                  </a:txBody>
                  <a:tcPr marL="68580" marR="68580" marT="0" marB="0">
                    <a:solidFill>
                      <a:schemeClr val="tx2">
                        <a:lumMod val="20000"/>
                        <a:lumOff val="80000"/>
                      </a:schemeClr>
                    </a:solidFill>
                  </a:tcPr>
                </a:tc>
                <a:tc>
                  <a:txBody>
                    <a:bodyPr/>
                    <a:lstStyle/>
                    <a:p>
                      <a:pPr>
                        <a:lnSpc>
                          <a:spcPct val="107000"/>
                        </a:lnSpc>
                        <a:spcAft>
                          <a:spcPts val="800"/>
                        </a:spcAft>
                      </a:pPr>
                      <a:r>
                        <a:rPr lang="en-GB" sz="1200" dirty="0">
                          <a:effectLst/>
                        </a:rPr>
                        <a:t>Rel-15</a:t>
                      </a:r>
                      <a:endParaRPr lang="fr-FR" sz="2000" dirty="0">
                        <a:effectLst/>
                        <a:latin typeface="Calibri"/>
                        <a:ea typeface="Calibri"/>
                        <a:cs typeface="Times New Roman"/>
                      </a:endParaRPr>
                    </a:p>
                  </a:txBody>
                  <a:tcPr marL="68580" marR="68580" marT="0" marB="0">
                    <a:solidFill>
                      <a:schemeClr val="tx2">
                        <a:lumMod val="20000"/>
                        <a:lumOff val="80000"/>
                      </a:schemeClr>
                    </a:solidFill>
                  </a:tcPr>
                </a:tc>
                <a:tc>
                  <a:txBody>
                    <a:bodyPr/>
                    <a:lstStyle/>
                    <a:p>
                      <a:pPr>
                        <a:lnSpc>
                          <a:spcPct val="107000"/>
                        </a:lnSpc>
                        <a:spcAft>
                          <a:spcPts val="800"/>
                        </a:spcAft>
                      </a:pPr>
                      <a:r>
                        <a:rPr lang="en-GB" sz="1200">
                          <a:effectLst/>
                        </a:rPr>
                        <a:t>Secondary RAT usage data reporting</a:t>
                      </a:r>
                      <a:endParaRPr lang="fr-FR" sz="2000">
                        <a:effectLst/>
                        <a:latin typeface="Calibri"/>
                        <a:ea typeface="Calibri"/>
                        <a:cs typeface="Times New Roman"/>
                      </a:endParaRPr>
                    </a:p>
                  </a:txBody>
                  <a:tcPr marL="68580" marR="68580" marT="0" marB="0">
                    <a:solidFill>
                      <a:schemeClr val="tx2">
                        <a:lumMod val="20000"/>
                        <a:lumOff val="80000"/>
                      </a:schemeClr>
                    </a:solidFill>
                  </a:tcPr>
                </a:tc>
                <a:tc>
                  <a:txBody>
                    <a:bodyPr/>
                    <a:lstStyle/>
                    <a:p>
                      <a:pPr>
                        <a:lnSpc>
                          <a:spcPct val="107000"/>
                        </a:lnSpc>
                        <a:spcAft>
                          <a:spcPts val="800"/>
                        </a:spcAft>
                      </a:pPr>
                      <a:r>
                        <a:rPr lang="en-GB" sz="1200">
                          <a:effectLst/>
                        </a:rPr>
                        <a:t>C4-188325</a:t>
                      </a:r>
                      <a:endParaRPr lang="fr-FR" sz="2000">
                        <a:effectLst/>
                        <a:latin typeface="Calibri"/>
                        <a:ea typeface="Calibri"/>
                        <a:cs typeface="Times New Roman"/>
                      </a:endParaRPr>
                    </a:p>
                  </a:txBody>
                  <a:tcPr marL="68580" marR="68580" marT="0" marB="0">
                    <a:solidFill>
                      <a:schemeClr val="tx2">
                        <a:lumMod val="20000"/>
                        <a:lumOff val="80000"/>
                      </a:schemeClr>
                    </a:solidFill>
                  </a:tcPr>
                </a:tc>
                <a:tc>
                  <a:txBody>
                    <a:bodyPr/>
                    <a:lstStyle/>
                    <a:p>
                      <a:pPr>
                        <a:lnSpc>
                          <a:spcPct val="107000"/>
                        </a:lnSpc>
                        <a:spcAft>
                          <a:spcPts val="800"/>
                        </a:spcAft>
                      </a:pPr>
                      <a:r>
                        <a:rPr lang="en-GB" sz="1200" dirty="0">
                          <a:effectLst/>
                        </a:rPr>
                        <a:t>23.501 (SA2) CR#0661</a:t>
                      </a:r>
                      <a:endParaRPr lang="fr-FR" sz="2000" dirty="0">
                        <a:effectLst/>
                        <a:latin typeface="Calibri"/>
                        <a:ea typeface="Calibri"/>
                        <a:cs typeface="Times New Roman"/>
                      </a:endParaRPr>
                    </a:p>
                  </a:txBody>
                  <a:tcPr marL="68580" marR="68580" marT="0" marB="0">
                    <a:solidFill>
                      <a:schemeClr val="tx2">
                        <a:lumMod val="20000"/>
                        <a:lumOff val="80000"/>
                      </a:schemeClr>
                    </a:solidFill>
                  </a:tcPr>
                </a:tc>
                <a:extLst>
                  <a:ext uri="{0D108BD9-81ED-4DB2-BD59-A6C34878D82A}">
                    <a16:rowId xmlns="" xmlns:a16="http://schemas.microsoft.com/office/drawing/2014/main" val="10012"/>
                  </a:ext>
                </a:extLst>
              </a:tr>
              <a:tr h="838953">
                <a:tc>
                  <a:txBody>
                    <a:bodyPr/>
                    <a:lstStyle/>
                    <a:p>
                      <a:pPr>
                        <a:lnSpc>
                          <a:spcPct val="107000"/>
                        </a:lnSpc>
                        <a:spcAft>
                          <a:spcPts val="800"/>
                        </a:spcAft>
                      </a:pPr>
                      <a:r>
                        <a:rPr lang="en-GB" sz="1200">
                          <a:effectLst/>
                        </a:rPr>
                        <a:t>CP-183013</a:t>
                      </a:r>
                      <a:endParaRPr lang="fr-FR" sz="2000">
                        <a:effectLst/>
                        <a:latin typeface="Calibri"/>
                        <a:ea typeface="Calibri"/>
                        <a:cs typeface="Times New Roman"/>
                      </a:endParaRPr>
                    </a:p>
                  </a:txBody>
                  <a:tcPr marL="68580" marR="68580" marT="0" marB="0">
                    <a:solidFill>
                      <a:schemeClr val="tx2">
                        <a:lumMod val="20000"/>
                        <a:lumOff val="80000"/>
                      </a:schemeClr>
                    </a:solidFill>
                  </a:tcPr>
                </a:tc>
                <a:tc>
                  <a:txBody>
                    <a:bodyPr/>
                    <a:lstStyle/>
                    <a:p>
                      <a:pPr>
                        <a:lnSpc>
                          <a:spcPct val="107000"/>
                        </a:lnSpc>
                        <a:spcAft>
                          <a:spcPts val="800"/>
                        </a:spcAft>
                      </a:pPr>
                      <a:r>
                        <a:rPr lang="en-GB" sz="1200" dirty="0">
                          <a:effectLst/>
                        </a:rPr>
                        <a:t>29.502</a:t>
                      </a:r>
                      <a:endParaRPr lang="fr-FR" sz="2000" dirty="0">
                        <a:effectLst/>
                        <a:latin typeface="Calibri"/>
                        <a:ea typeface="Calibri"/>
                        <a:cs typeface="Times New Roman"/>
                      </a:endParaRPr>
                    </a:p>
                  </a:txBody>
                  <a:tcPr marL="68580" marR="68580" marT="0" marB="0">
                    <a:solidFill>
                      <a:schemeClr val="tx2">
                        <a:lumMod val="20000"/>
                        <a:lumOff val="80000"/>
                      </a:schemeClr>
                    </a:solidFill>
                  </a:tcPr>
                </a:tc>
                <a:tc>
                  <a:txBody>
                    <a:bodyPr/>
                    <a:lstStyle/>
                    <a:p>
                      <a:pPr>
                        <a:lnSpc>
                          <a:spcPct val="107000"/>
                        </a:lnSpc>
                        <a:spcAft>
                          <a:spcPts val="800"/>
                        </a:spcAft>
                      </a:pPr>
                      <a:r>
                        <a:rPr lang="en-GB" sz="1200">
                          <a:effectLst/>
                        </a:rPr>
                        <a:t>0075</a:t>
                      </a:r>
                      <a:endParaRPr lang="fr-FR" sz="2000">
                        <a:effectLst/>
                        <a:latin typeface="Calibri"/>
                        <a:ea typeface="Calibri"/>
                        <a:cs typeface="Times New Roman"/>
                      </a:endParaRPr>
                    </a:p>
                  </a:txBody>
                  <a:tcPr marL="68580" marR="68580" marT="0" marB="0">
                    <a:solidFill>
                      <a:schemeClr val="tx2">
                        <a:lumMod val="20000"/>
                        <a:lumOff val="80000"/>
                      </a:schemeClr>
                    </a:solidFill>
                  </a:tcPr>
                </a:tc>
                <a:tc>
                  <a:txBody>
                    <a:bodyPr/>
                    <a:lstStyle/>
                    <a:p>
                      <a:pPr>
                        <a:lnSpc>
                          <a:spcPct val="107000"/>
                        </a:lnSpc>
                        <a:spcAft>
                          <a:spcPts val="800"/>
                        </a:spcAft>
                      </a:pPr>
                      <a:r>
                        <a:rPr lang="en-GB" sz="1200">
                          <a:effectLst/>
                        </a:rPr>
                        <a:t>2</a:t>
                      </a:r>
                      <a:endParaRPr lang="fr-FR" sz="2000">
                        <a:effectLst/>
                        <a:latin typeface="Calibri"/>
                        <a:ea typeface="Calibri"/>
                        <a:cs typeface="Times New Roman"/>
                      </a:endParaRPr>
                    </a:p>
                  </a:txBody>
                  <a:tcPr marL="68580" marR="68580" marT="0" marB="0">
                    <a:solidFill>
                      <a:schemeClr val="tx2">
                        <a:lumMod val="20000"/>
                        <a:lumOff val="80000"/>
                      </a:schemeClr>
                    </a:solidFill>
                  </a:tcPr>
                </a:tc>
                <a:tc>
                  <a:txBody>
                    <a:bodyPr/>
                    <a:lstStyle/>
                    <a:p>
                      <a:pPr>
                        <a:lnSpc>
                          <a:spcPct val="107000"/>
                        </a:lnSpc>
                        <a:spcAft>
                          <a:spcPts val="800"/>
                        </a:spcAft>
                      </a:pPr>
                      <a:r>
                        <a:rPr lang="en-GB" sz="1200">
                          <a:effectLst/>
                        </a:rPr>
                        <a:t>Rel-15</a:t>
                      </a:r>
                      <a:endParaRPr lang="fr-FR" sz="2000">
                        <a:effectLst/>
                        <a:latin typeface="Calibri"/>
                        <a:ea typeface="Calibri"/>
                        <a:cs typeface="Times New Roman"/>
                      </a:endParaRPr>
                    </a:p>
                  </a:txBody>
                  <a:tcPr marL="68580" marR="68580" marT="0" marB="0">
                    <a:solidFill>
                      <a:schemeClr val="tx2">
                        <a:lumMod val="20000"/>
                        <a:lumOff val="80000"/>
                      </a:schemeClr>
                    </a:solidFill>
                  </a:tcPr>
                </a:tc>
                <a:tc>
                  <a:txBody>
                    <a:bodyPr/>
                    <a:lstStyle/>
                    <a:p>
                      <a:pPr>
                        <a:lnSpc>
                          <a:spcPct val="107000"/>
                        </a:lnSpc>
                        <a:spcAft>
                          <a:spcPts val="800"/>
                        </a:spcAft>
                      </a:pPr>
                      <a:r>
                        <a:rPr lang="en-GB" sz="1200" dirty="0">
                          <a:effectLst/>
                        </a:rPr>
                        <a:t>A new cause value '</a:t>
                      </a:r>
                      <a:r>
                        <a:rPr lang="en-GB" sz="1200" dirty="0" err="1">
                          <a:effectLst/>
                        </a:rPr>
                        <a:t>PDU_Session_Status_Mismatch</a:t>
                      </a:r>
                      <a:r>
                        <a:rPr lang="en-GB" sz="1200" dirty="0">
                          <a:effectLst/>
                        </a:rPr>
                        <a:t>' for Cause Data Type</a:t>
                      </a:r>
                      <a:endParaRPr lang="fr-FR" sz="2000" dirty="0">
                        <a:effectLst/>
                        <a:latin typeface="Calibri"/>
                        <a:ea typeface="Calibri"/>
                        <a:cs typeface="Times New Roman"/>
                      </a:endParaRPr>
                    </a:p>
                  </a:txBody>
                  <a:tcPr marL="68580" marR="68580" marT="0" marB="0">
                    <a:solidFill>
                      <a:schemeClr val="tx2">
                        <a:lumMod val="20000"/>
                        <a:lumOff val="80000"/>
                      </a:schemeClr>
                    </a:solidFill>
                  </a:tcPr>
                </a:tc>
                <a:tc>
                  <a:txBody>
                    <a:bodyPr/>
                    <a:lstStyle/>
                    <a:p>
                      <a:pPr>
                        <a:lnSpc>
                          <a:spcPct val="107000"/>
                        </a:lnSpc>
                        <a:spcAft>
                          <a:spcPts val="800"/>
                        </a:spcAft>
                      </a:pPr>
                      <a:r>
                        <a:rPr lang="en-GB" sz="1200">
                          <a:effectLst/>
                        </a:rPr>
                        <a:t>C4-188392</a:t>
                      </a:r>
                      <a:endParaRPr lang="fr-FR" sz="2000">
                        <a:effectLst/>
                        <a:latin typeface="Calibri"/>
                        <a:ea typeface="Calibri"/>
                        <a:cs typeface="Times New Roman"/>
                      </a:endParaRPr>
                    </a:p>
                  </a:txBody>
                  <a:tcPr marL="68580" marR="68580" marT="0" marB="0">
                    <a:solidFill>
                      <a:schemeClr val="tx2">
                        <a:lumMod val="20000"/>
                        <a:lumOff val="80000"/>
                      </a:schemeClr>
                    </a:solidFill>
                  </a:tcPr>
                </a:tc>
                <a:tc>
                  <a:txBody>
                    <a:bodyPr/>
                    <a:lstStyle/>
                    <a:p>
                      <a:pPr>
                        <a:lnSpc>
                          <a:spcPct val="107000"/>
                        </a:lnSpc>
                        <a:spcAft>
                          <a:spcPts val="800"/>
                        </a:spcAft>
                      </a:pPr>
                      <a:r>
                        <a:rPr lang="en-GB" sz="1200" dirty="0">
                          <a:effectLst/>
                        </a:rPr>
                        <a:t>23.502 (SA2) CR#0862</a:t>
                      </a:r>
                      <a:endParaRPr lang="fr-FR" sz="2000" dirty="0">
                        <a:effectLst/>
                        <a:latin typeface="Calibri"/>
                        <a:ea typeface="Calibri"/>
                        <a:cs typeface="Times New Roman"/>
                      </a:endParaRPr>
                    </a:p>
                  </a:txBody>
                  <a:tcPr marL="68580" marR="68580" marT="0" marB="0">
                    <a:solidFill>
                      <a:schemeClr val="tx2">
                        <a:lumMod val="20000"/>
                        <a:lumOff val="80000"/>
                      </a:schemeClr>
                    </a:solidFill>
                  </a:tcPr>
                </a:tc>
                <a:extLst>
                  <a:ext uri="{0D108BD9-81ED-4DB2-BD59-A6C34878D82A}">
                    <a16:rowId xmlns="" xmlns:a16="http://schemas.microsoft.com/office/drawing/2014/main" val="10013"/>
                  </a:ext>
                </a:extLst>
              </a:tr>
            </a:tbl>
          </a:graphicData>
        </a:graphic>
      </p:graphicFrame>
      <p:sp>
        <p:nvSpPr>
          <p:cNvPr id="6" name="Rectangle 2">
            <a:extLst>
              <a:ext uri="{FF2B5EF4-FFF2-40B4-BE49-F238E27FC236}">
                <a16:creationId xmlns="" xmlns:a16="http://schemas.microsoft.com/office/drawing/2014/main" id="{3BC01A40-67C2-4664-AF0B-6DE08F106BD6}"/>
              </a:ext>
            </a:extLst>
          </p:cNvPr>
          <p:cNvSpPr>
            <a:spLocks noGrp="1"/>
          </p:cNvSpPr>
          <p:nvPr>
            <p:ph type="title"/>
          </p:nvPr>
        </p:nvSpPr>
        <p:spPr>
          <a:xfrm>
            <a:off x="457200" y="390524"/>
            <a:ext cx="6834188" cy="695325"/>
          </a:xfrm>
        </p:spPr>
        <p:txBody>
          <a:bodyPr/>
          <a:lstStyle/>
          <a:p>
            <a:r>
              <a:rPr lang="nb-NO" altLang="de-DE" sz="2800" dirty="0">
                <a:solidFill>
                  <a:schemeClr val="tx1"/>
                </a:solidFill>
                <a:latin typeface="Arial" charset="0"/>
                <a:cs typeface="Arial" charset="0"/>
              </a:rPr>
              <a:t>CRs for </a:t>
            </a:r>
            <a:r>
              <a:rPr lang="de-DE" altLang="de-DE" sz="2800" dirty="0">
                <a:solidFill>
                  <a:schemeClr val="tx1"/>
                </a:solidFill>
                <a:latin typeface="Arial" charset="0"/>
                <a:cs typeface="Arial" charset="0"/>
              </a:rPr>
              <a:t>C</a:t>
            </a:r>
            <a:r>
              <a:rPr lang="nb-NO" altLang="de-DE" sz="2800" dirty="0">
                <a:solidFill>
                  <a:schemeClr val="tx1"/>
                </a:solidFill>
                <a:latin typeface="Arial" charset="0"/>
                <a:cs typeface="Arial" charset="0"/>
              </a:rPr>
              <a:t>onditional </a:t>
            </a:r>
            <a:r>
              <a:rPr lang="de-DE" altLang="de-DE" sz="2800" dirty="0">
                <a:solidFill>
                  <a:schemeClr val="tx1"/>
                </a:solidFill>
                <a:latin typeface="Arial" charset="0"/>
                <a:cs typeface="Arial" charset="0"/>
              </a:rPr>
              <a:t>A</a:t>
            </a:r>
            <a:r>
              <a:rPr lang="nb-NO" altLang="de-DE" sz="2800" dirty="0">
                <a:solidFill>
                  <a:schemeClr val="tx1"/>
                </a:solidFill>
                <a:latin typeface="Arial" charset="0"/>
                <a:cs typeface="Arial" charset="0"/>
              </a:rPr>
              <a:t>pproval (CT</a:t>
            </a:r>
            <a:r>
              <a:rPr lang="de-DE" altLang="de-DE" sz="2800" dirty="0">
                <a:solidFill>
                  <a:schemeClr val="tx1"/>
                </a:solidFill>
                <a:latin typeface="Arial" charset="0"/>
                <a:cs typeface="Arial" charset="0"/>
              </a:rPr>
              <a:t>4</a:t>
            </a:r>
            <a:r>
              <a:rPr lang="nb-NO" altLang="de-DE" sz="2800" dirty="0">
                <a:solidFill>
                  <a:schemeClr val="tx1"/>
                </a:solidFill>
                <a:latin typeface="Arial" charset="0"/>
                <a:cs typeface="Arial" charset="0"/>
              </a:rPr>
              <a:t>) 2/2</a:t>
            </a:r>
            <a:endParaRPr lang="en-US" altLang="de-DE" sz="2800" dirty="0">
              <a:solidFill>
                <a:schemeClr val="tx1"/>
              </a:solidFill>
              <a:latin typeface="Arial" charset="0"/>
              <a:cs typeface="Arial" charset="0"/>
            </a:endParaRPr>
          </a:p>
        </p:txBody>
      </p:sp>
    </p:spTree>
    <p:extLst>
      <p:ext uri="{BB962C8B-B14F-4D97-AF65-F5344CB8AC3E}">
        <p14:creationId xmlns:p14="http://schemas.microsoft.com/office/powerpoint/2010/main" val="28838164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p:nvPr>
        </p:nvSpPr>
        <p:spPr/>
        <p:txBody>
          <a:bodyPr/>
          <a:lstStyle/>
          <a:p>
            <a:pPr algn="ctr" rtl="0"/>
            <a:r>
              <a:rPr lang="en-US" sz="3200" kern="1200" spc="-1" dirty="0">
                <a:solidFill>
                  <a:srgbClr val="FF0000"/>
                </a:solidFill>
                <a:uFill>
                  <a:solidFill>
                    <a:srgbClr val="FFFFFF"/>
                  </a:solidFill>
                </a:uFill>
                <a:latin typeface="Arial"/>
                <a:ea typeface="+mn-ea"/>
                <a:cs typeface="+mn-cs"/>
              </a:rPr>
              <a:t>For Information to SA</a:t>
            </a:r>
          </a:p>
        </p:txBody>
      </p:sp>
      <p:sp>
        <p:nvSpPr>
          <p:cNvPr id="4" name="PlaceHolder 4"/>
          <p:cNvSpPr>
            <a:spLocks noGrp="1"/>
          </p:cNvSpPr>
          <p:nvPr>
            <p:ph type="sldNum"/>
          </p:nvPr>
        </p:nvSpPr>
        <p:spPr>
          <a:xfrm>
            <a:off x="8558280" y="6483240"/>
            <a:ext cx="394920" cy="221760"/>
          </a:xfrm>
          <a:prstGeom prst="rect">
            <a:avLst/>
          </a:prstGeom>
        </p:spPr>
        <p:txBody>
          <a:bodyPr/>
          <a:lstStyle/>
          <a:p>
            <a:pPr>
              <a:lnSpc>
                <a:spcPct val="100000"/>
              </a:lnSpc>
            </a:pPr>
            <a:fld id="{404CBDD9-1453-49B4-ADDE-5E5FC2A17FE0}" type="slidenum">
              <a:rPr lang="en-US" sz="1100" b="0" strike="noStrike" spc="-1">
                <a:solidFill>
                  <a:srgbClr val="FFFFFF"/>
                </a:solidFill>
                <a:uFill>
                  <a:solidFill>
                    <a:srgbClr val="FFFFFF"/>
                  </a:solidFill>
                </a:uFill>
                <a:latin typeface="Arial"/>
                <a:ea typeface="MS PGothic"/>
              </a:rPr>
              <a:pPr>
                <a:lnSpc>
                  <a:spcPct val="100000"/>
                </a:lnSpc>
              </a:pPr>
              <a:t>23</a:t>
            </a:fld>
            <a:endParaRPr lang="en-US" sz="1400" b="0" strike="noStrike" spc="-1" dirty="0">
              <a:solidFill>
                <a:srgbClr val="000000"/>
              </a:solidFill>
              <a:uFill>
                <a:solidFill>
                  <a:srgbClr val="FFFFFF"/>
                </a:solidFill>
              </a:uFill>
              <a:latin typeface="Times New Roman"/>
            </a:endParaRPr>
          </a:p>
        </p:txBody>
      </p:sp>
      <p:sp>
        <p:nvSpPr>
          <p:cNvPr id="5" name="Rectangle 3"/>
          <p:cNvSpPr txBox="1">
            <a:spLocks/>
          </p:cNvSpPr>
          <p:nvPr/>
        </p:nvSpPr>
        <p:spPr>
          <a:xfrm>
            <a:off x="174625" y="1214422"/>
            <a:ext cx="8969375" cy="5014912"/>
          </a:xfrm>
          <a:prstGeom prst="rect">
            <a:avLst/>
          </a:prstGeom>
        </p:spPr>
        <p:txBody>
          <a:bodyPr/>
          <a:lstStyle/>
          <a:p>
            <a:pPr marL="625475" lvl="1" indent="-623888">
              <a:lnSpc>
                <a:spcPct val="90000"/>
              </a:lnSpc>
              <a:spcBef>
                <a:spcPts val="600"/>
              </a:spcBef>
              <a:buBlip>
                <a:blip r:embed="rId2"/>
              </a:buBlip>
              <a:defRPr/>
            </a:pPr>
            <a:r>
              <a:rPr lang="" altLang="ja-JP" sz="2000" dirty="0" smtClean="0">
                <a:ea typeface="MS PGothic" panose="020B0600070205080204" pitchFamily="34" charset="-128"/>
              </a:rPr>
              <a:t>Rel-15 </a:t>
            </a:r>
            <a:r>
              <a:rPr lang="en-GB" altLang="ja-JP" sz="2000" dirty="0" err="1" smtClean="0">
                <a:ea typeface="MS PGothic" panose="020B0600070205080204" pitchFamily="34" charset="-128"/>
              </a:rPr>
              <a:t>enhMCPTT</a:t>
            </a:r>
            <a:r>
              <a:rPr lang="en-GB" altLang="ja-JP" sz="2000" dirty="0" smtClean="0">
                <a:ea typeface="MS PGothic" panose="020B0600070205080204" pitchFamily="34" charset="-128"/>
              </a:rPr>
              <a:t>-CT </a:t>
            </a:r>
            <a:r>
              <a:rPr lang="en-GB" altLang="ja-JP" sz="2000" dirty="0">
                <a:ea typeface="MS PGothic" panose="020B0600070205080204" pitchFamily="34" charset="-128"/>
              </a:rPr>
              <a:t>and </a:t>
            </a:r>
            <a:r>
              <a:rPr lang="en-GB" altLang="ja-JP" sz="2000" dirty="0" err="1">
                <a:ea typeface="MS PGothic" panose="020B0600070205080204" pitchFamily="34" charset="-128"/>
              </a:rPr>
              <a:t>eMCDATA</a:t>
            </a:r>
            <a:r>
              <a:rPr lang="en-GB" altLang="ja-JP" sz="2000" dirty="0">
                <a:ea typeface="MS PGothic" panose="020B0600070205080204" pitchFamily="34" charset="-128"/>
              </a:rPr>
              <a:t>-CT</a:t>
            </a:r>
            <a:r>
              <a:rPr lang="" altLang="ja-JP" sz="2000" dirty="0">
                <a:ea typeface="MS PGothic" panose="020B0600070205080204" pitchFamily="34" charset="-128"/>
              </a:rPr>
              <a:t> </a:t>
            </a:r>
            <a:endParaRPr lang="" altLang="ja-JP" sz="2000" dirty="0" smtClean="0">
              <a:ea typeface="MS PGothic" panose="020B0600070205080204" pitchFamily="34" charset="-128"/>
            </a:endParaRPr>
          </a:p>
          <a:p>
            <a:pPr marL="1082675" lvl="2" indent="-623888">
              <a:lnSpc>
                <a:spcPct val="90000"/>
              </a:lnSpc>
              <a:spcBef>
                <a:spcPts val="600"/>
              </a:spcBef>
              <a:buBlip>
                <a:blip r:embed="rId2"/>
              </a:buBlip>
              <a:defRPr/>
            </a:pPr>
            <a:r>
              <a:rPr lang="en-US" altLang="ja-JP" sz="2000" dirty="0" smtClean="0">
                <a:ea typeface="MS PGothic" panose="020B0600070205080204" pitchFamily="34" charset="-128"/>
              </a:rPr>
              <a:t>B</a:t>
            </a:r>
            <a:r>
              <a:rPr lang="" altLang="ja-JP" sz="2000" dirty="0" smtClean="0">
                <a:ea typeface="MS PGothic" panose="020B0600070205080204" pitchFamily="34" charset="-128"/>
              </a:rPr>
              <a:t>oth </a:t>
            </a:r>
            <a:r>
              <a:rPr lang="en-GB" altLang="ja-JP" sz="2000" dirty="0" smtClean="0">
                <a:ea typeface="MS PGothic" panose="020B0600070205080204" pitchFamily="34" charset="-128"/>
              </a:rPr>
              <a:t>WIs </a:t>
            </a:r>
            <a:r>
              <a:rPr lang="" altLang="ja-JP" sz="2000" dirty="0" smtClean="0">
                <a:ea typeface="MS PGothic" panose="020B0600070205080204" pitchFamily="34" charset="-128"/>
              </a:rPr>
              <a:t>were reported from CT1 with a completion rate of 85%. CT Plenary decided to put their completion rate to 100%. </a:t>
            </a:r>
          </a:p>
          <a:p>
            <a:pPr marL="1082675" lvl="2" indent="-623888">
              <a:lnSpc>
                <a:spcPct val="90000"/>
              </a:lnSpc>
              <a:spcBef>
                <a:spcPts val="600"/>
              </a:spcBef>
              <a:buBlip>
                <a:blip r:embed="rId2"/>
              </a:buBlip>
              <a:defRPr/>
            </a:pPr>
            <a:r>
              <a:rPr lang="" altLang="ja-JP" sz="2000" dirty="0" smtClean="0">
                <a:ea typeface="MS PGothic" panose="020B0600070205080204" pitchFamily="34" charset="-128"/>
              </a:rPr>
              <a:t>It was already agreed at last SA meeting that the stage 2 which corresponds to the missing stage 3 work should NOT be removed from the related stage 2 specifications. </a:t>
            </a:r>
          </a:p>
          <a:p>
            <a:pPr marL="1082675" lvl="2" indent="-623888">
              <a:lnSpc>
                <a:spcPct val="90000"/>
              </a:lnSpc>
              <a:spcBef>
                <a:spcPts val="600"/>
              </a:spcBef>
              <a:buBlip>
                <a:blip r:embed="rId2"/>
              </a:buBlip>
              <a:defRPr/>
            </a:pPr>
            <a:r>
              <a:rPr lang="" altLang="ja-JP" sz="2000" dirty="0" smtClean="0">
                <a:ea typeface="MS PGothic" panose="020B0600070205080204" pitchFamily="34" charset="-128"/>
              </a:rPr>
              <a:t>The missing parts can be completed in Rel-16, depending on interested parties bringing in new stage 3 Work Items.</a:t>
            </a:r>
          </a:p>
          <a:p>
            <a:pPr marL="625475" lvl="1" indent="-623888">
              <a:lnSpc>
                <a:spcPct val="90000"/>
              </a:lnSpc>
              <a:spcBef>
                <a:spcPts val="600"/>
              </a:spcBef>
              <a:buBlip>
                <a:blip r:embed="rId2"/>
              </a:buBlip>
              <a:defRPr/>
            </a:pPr>
            <a:endParaRPr lang="" altLang="zh-CN" sz="2000" kern="0" dirty="0" smtClean="0">
              <a:solidFill>
                <a:sysClr val="windowText" lastClr="000000"/>
              </a:solidFill>
              <a:ea typeface="宋体" pitchFamily="2" charset="-122"/>
            </a:endParaRPr>
          </a:p>
          <a:p>
            <a:pPr marL="625475" lvl="1" indent="-623888">
              <a:lnSpc>
                <a:spcPct val="90000"/>
              </a:lnSpc>
              <a:spcBef>
                <a:spcPts val="600"/>
              </a:spcBef>
              <a:buBlip>
                <a:blip r:embed="rId2"/>
              </a:buBlip>
              <a:defRPr/>
            </a:pPr>
            <a:r>
              <a:rPr lang="" altLang="zh-CN" sz="2000" kern="0" dirty="0" smtClean="0">
                <a:solidFill>
                  <a:sysClr val="windowText" lastClr="000000"/>
                </a:solidFill>
                <a:ea typeface="宋体" pitchFamily="2" charset="-122"/>
              </a:rPr>
              <a:t>Mission </a:t>
            </a:r>
            <a:r>
              <a:rPr lang="" altLang="zh-CN" sz="2000" kern="0" dirty="0" smtClean="0">
                <a:solidFill>
                  <a:sysClr val="windowText" lastClr="000000"/>
                </a:solidFill>
                <a:ea typeface="宋体" pitchFamily="2" charset="-122"/>
              </a:rPr>
              <a:t>Critical </a:t>
            </a:r>
            <a:r>
              <a:rPr lang="" altLang="zh-CN" sz="2000" kern="0" dirty="0" smtClean="0">
                <a:solidFill>
                  <a:sysClr val="windowText" lastClr="000000"/>
                </a:solidFill>
                <a:ea typeface="宋体" pitchFamily="2" charset="-122"/>
              </a:rPr>
              <a:t>Interworking (Rel-16)</a:t>
            </a:r>
            <a:endParaRPr lang="en-US" altLang="zh-CN" sz="2000" kern="0" dirty="0">
              <a:solidFill>
                <a:sysClr val="windowText" lastClr="000000"/>
              </a:solidFill>
              <a:ea typeface="宋体" pitchFamily="2" charset="-122"/>
            </a:endParaRPr>
          </a:p>
          <a:p>
            <a:pPr marL="1082675" lvl="2" indent="-623888">
              <a:lnSpc>
                <a:spcPct val="90000"/>
              </a:lnSpc>
              <a:spcBef>
                <a:spcPts val="600"/>
              </a:spcBef>
              <a:buBlip>
                <a:blip r:embed="rId2"/>
              </a:buBlip>
              <a:defRPr/>
            </a:pPr>
            <a:r>
              <a:rPr lang="" altLang="zh-CN" sz="2000" kern="0" dirty="0" smtClean="0">
                <a:solidFill>
                  <a:sysClr val="windowText" lastClr="000000"/>
                </a:solidFill>
                <a:ea typeface="宋体" pitchFamily="2" charset="-122"/>
              </a:rPr>
              <a:t>On stage 2 level this WI is part of Rel-15. It is currently foreseen to be completed by June 2019 in Rel-16 on stage 3 level.</a:t>
            </a:r>
          </a:p>
          <a:p>
            <a:pPr marL="1082675" lvl="2" indent="-623888">
              <a:lnSpc>
                <a:spcPct val="90000"/>
              </a:lnSpc>
              <a:spcBef>
                <a:spcPts val="600"/>
              </a:spcBef>
              <a:buBlip>
                <a:blip r:embed="rId2"/>
              </a:buBlip>
              <a:defRPr/>
            </a:pPr>
            <a:r>
              <a:rPr lang="" altLang="zh-CN" sz="2000" kern="0" dirty="0" smtClean="0">
                <a:solidFill>
                  <a:sysClr val="windowText" lastClr="000000"/>
                </a:solidFill>
                <a:ea typeface="宋体" pitchFamily="2" charset="-122"/>
              </a:rPr>
              <a:t>For TR 21.915 it is proposed to not add any section for MC IWK. Instead it should be generally pointed out in the TR that work items not completed in Rel-15 are not included.</a:t>
            </a:r>
            <a:endParaRPr lang="en-US" altLang="zh-CN" sz="2000" kern="0" dirty="0">
              <a:solidFill>
                <a:sysClr val="windowText" lastClr="000000"/>
              </a:solidFill>
              <a:ea typeface="宋体" pitchFamily="2" charset="-122"/>
            </a:endParaRPr>
          </a:p>
          <a:p>
            <a:pPr marL="343080" lvl="1" indent="-342720">
              <a:lnSpc>
                <a:spcPct val="90000"/>
              </a:lnSpc>
              <a:buBlip>
                <a:blip r:embed="rId2"/>
              </a:buBlip>
              <a:defRPr/>
            </a:pPr>
            <a:endParaRPr kumimoji="0" lang="en-US" altLang="zh-CN" sz="2000" b="0" i="0" u="none" strike="noStrike" kern="0" cap="none" spc="0" normalizeH="0" baseline="0" noProof="0" dirty="0">
              <a:ln>
                <a:noFill/>
              </a:ln>
              <a:solidFill>
                <a:sysClr val="windowText" lastClr="000000"/>
              </a:solidFill>
              <a:effectLst/>
              <a:uLnTx/>
              <a:uFillTx/>
              <a:ea typeface="宋体" pitchFamily="2" charset="-122"/>
            </a:endParaRPr>
          </a:p>
          <a:p>
            <a:pPr marL="0" marR="0" lvl="1" indent="0" defTabSz="914400" eaLnBrk="1" fontAlgn="auto" latinLnBrk="0" hangingPunct="1">
              <a:lnSpc>
                <a:spcPct val="90000"/>
              </a:lnSpc>
              <a:spcBef>
                <a:spcPts val="0"/>
              </a:spcBef>
              <a:spcAft>
                <a:spcPts val="0"/>
              </a:spcAft>
              <a:buClrTx/>
              <a:buSzTx/>
              <a:buFontTx/>
              <a:buNone/>
              <a:tabLst/>
              <a:defRPr/>
            </a:pPr>
            <a:endParaRPr kumimoji="0" lang="es-ES_tradnl" altLang="zh-CN" sz="2000" b="0" i="0" u="none" strike="noStrike" kern="0" cap="none" spc="0" normalizeH="0" baseline="0" noProof="0" dirty="0">
              <a:ln>
                <a:noFill/>
              </a:ln>
              <a:solidFill>
                <a:sysClr val="windowText" lastClr="000000"/>
              </a:solidFill>
              <a:effectLst/>
              <a:uLnTx/>
              <a:uFillTx/>
              <a:ea typeface="宋体" pitchFamily="2" charset="-122"/>
            </a:endParaRPr>
          </a:p>
          <a:p>
            <a:pPr marL="0" marR="0" lvl="0" indent="0" defTabSz="914400" eaLnBrk="1" fontAlgn="auto" latinLnBrk="0" hangingPunct="1">
              <a:lnSpc>
                <a:spcPct val="90000"/>
              </a:lnSpc>
              <a:spcBef>
                <a:spcPts val="0"/>
              </a:spcBef>
              <a:spcAft>
                <a:spcPts val="0"/>
              </a:spcAft>
              <a:buClrTx/>
              <a:buSzTx/>
              <a:buFontTx/>
              <a:buNone/>
              <a:tabLst/>
              <a:defRPr/>
            </a:pPr>
            <a:endParaRPr kumimoji="0" lang="es-ES_tradnl" altLang="zh-CN" sz="2400" b="0" i="0" u="none" strike="noStrike" kern="0" cap="none" spc="0" normalizeH="0" baseline="0" noProof="0" dirty="0">
              <a:ln>
                <a:noFill/>
              </a:ln>
              <a:solidFill>
                <a:sysClr val="windowText" lastClr="000000"/>
              </a:solidFill>
              <a:effectLst/>
              <a:uLnTx/>
              <a:uFillTx/>
              <a:ea typeface="宋体" pitchFamily="2" charset="-122"/>
            </a:endParaRPr>
          </a:p>
          <a:p>
            <a:pPr marL="0" marR="0" lvl="0" indent="0" defTabSz="914400" eaLnBrk="1" fontAlgn="auto" latinLnBrk="0" hangingPunct="1">
              <a:lnSpc>
                <a:spcPct val="90000"/>
              </a:lnSpc>
              <a:spcBef>
                <a:spcPts val="0"/>
              </a:spcBef>
              <a:spcAft>
                <a:spcPts val="0"/>
              </a:spcAft>
              <a:buClrTx/>
              <a:buSzTx/>
              <a:buFontTx/>
              <a:buNone/>
              <a:tabLst/>
              <a:defRPr/>
            </a:pPr>
            <a:endParaRPr kumimoji="0" lang="es-ES_tradnl" altLang="zh-CN" sz="2400" b="0" i="0" u="none" strike="noStrike" kern="0" cap="none" spc="0" normalizeH="0" baseline="0" noProof="0" dirty="0">
              <a:ln>
                <a:noFill/>
              </a:ln>
              <a:solidFill>
                <a:sysClr val="windowText" lastClr="000000"/>
              </a:solidFill>
              <a:effectLst/>
              <a:uLnTx/>
              <a:uFillTx/>
              <a:ea typeface="宋体" pitchFamily="2" charset="-122"/>
            </a:endParaRPr>
          </a:p>
          <a:p>
            <a:pPr marL="0" marR="0" lvl="1" indent="0" defTabSz="914400" eaLnBrk="1" fontAlgn="auto" latinLnBrk="0" hangingPunct="1">
              <a:lnSpc>
                <a:spcPct val="90000"/>
              </a:lnSpc>
              <a:spcBef>
                <a:spcPts val="0"/>
              </a:spcBef>
              <a:spcAft>
                <a:spcPts val="0"/>
              </a:spcAft>
              <a:buClrTx/>
              <a:buSzTx/>
              <a:buFontTx/>
              <a:buNone/>
              <a:tabLst/>
              <a:defRPr/>
            </a:pPr>
            <a:endParaRPr kumimoji="0" lang="es-ES_tradnl" altLang="zh-CN" sz="2000" b="0" i="0" u="none" strike="noStrike" kern="0" cap="none" spc="0" normalizeH="0" baseline="0" noProof="0" dirty="0">
              <a:ln>
                <a:noFill/>
              </a:ln>
              <a:solidFill>
                <a:sysClr val="windowText" lastClr="000000"/>
              </a:solidFill>
              <a:effectLst/>
              <a:uLnTx/>
              <a:uFillTx/>
              <a:ea typeface="宋体" pitchFamily="2" charset="-122"/>
            </a:endParaRPr>
          </a:p>
          <a:p>
            <a:pPr marL="0" marR="0" lvl="0" indent="0" defTabSz="914400" eaLnBrk="1" fontAlgn="auto" latinLnBrk="0" hangingPunct="1">
              <a:lnSpc>
                <a:spcPct val="90000"/>
              </a:lnSpc>
              <a:spcBef>
                <a:spcPts val="0"/>
              </a:spcBef>
              <a:spcAft>
                <a:spcPts val="0"/>
              </a:spcAft>
              <a:buClrTx/>
              <a:buSzTx/>
              <a:buFontTx/>
              <a:buNone/>
              <a:tabLst/>
              <a:defRPr/>
            </a:pPr>
            <a:endParaRPr kumimoji="0" lang="zh-CN" altLang="zh-CN" sz="2400" b="0" i="0" u="none" strike="noStrike" kern="0" cap="none" spc="0" normalizeH="0" baseline="0" noProof="0" dirty="0">
              <a:ln>
                <a:noFill/>
              </a:ln>
              <a:solidFill>
                <a:sysClr val="windowText" lastClr="000000"/>
              </a:solidFill>
              <a:effectLst/>
              <a:uLnTx/>
              <a:uFillTx/>
              <a:ea typeface="宋体" pitchFamily="2" charset="-122"/>
            </a:endParaRPr>
          </a:p>
          <a:p>
            <a:pPr marL="0" marR="0" lvl="1" indent="0" defTabSz="914400" eaLnBrk="1" fontAlgn="auto" latinLnBrk="0" hangingPunct="1">
              <a:lnSpc>
                <a:spcPct val="90000"/>
              </a:lnSpc>
              <a:spcBef>
                <a:spcPts val="0"/>
              </a:spcBef>
              <a:spcAft>
                <a:spcPts val="0"/>
              </a:spcAft>
              <a:buClrTx/>
              <a:buSzTx/>
              <a:buFont typeface="Arial" charset="0"/>
              <a:buNone/>
              <a:tabLst/>
              <a:defRPr/>
            </a:pPr>
            <a:endParaRPr kumimoji="0" lang="en-GB" altLang="de-DE" sz="1800" b="0" i="0" u="none" strike="noStrike" kern="0" cap="none" spc="0" normalizeH="0" baseline="0" noProof="0" dirty="0">
              <a:ln>
                <a:noFill/>
              </a:ln>
              <a:solidFill>
                <a:sysClr val="windowText" lastClr="000000"/>
              </a:solidFill>
              <a:effectLst/>
              <a:uLnTx/>
              <a:uFillTx/>
              <a:latin typeface="Arial" charset="0"/>
              <a:cs typeface="Arial" charset="0"/>
            </a:endParaRPr>
          </a:p>
          <a:p>
            <a:pPr marL="0" marR="0" lvl="1" indent="0" defTabSz="914400" eaLnBrk="1" fontAlgn="auto" latinLnBrk="0" hangingPunct="1">
              <a:lnSpc>
                <a:spcPct val="90000"/>
              </a:lnSpc>
              <a:spcBef>
                <a:spcPts val="0"/>
              </a:spcBef>
              <a:spcAft>
                <a:spcPts val="0"/>
              </a:spcAft>
              <a:buClrTx/>
              <a:buSzTx/>
              <a:buFont typeface="Arial" charset="0"/>
              <a:buNone/>
              <a:tabLst/>
              <a:defRPr/>
            </a:pPr>
            <a:r>
              <a:rPr kumimoji="0" lang="nb-NO" altLang="de-DE" sz="1800" b="0" i="0" u="none" strike="noStrike" kern="0" cap="none" spc="0" normalizeH="0" baseline="0" noProof="0" dirty="0">
                <a:ln>
                  <a:noFill/>
                </a:ln>
                <a:solidFill>
                  <a:sysClr val="windowText" lastClr="000000"/>
                </a:solidFill>
                <a:effectLst/>
                <a:uLnTx/>
                <a:uFillTx/>
                <a:latin typeface="Arial" charset="0"/>
                <a:cs typeface="Arial" charset="0"/>
              </a:rPr>
              <a:t>	</a:t>
            </a:r>
            <a:endParaRPr kumimoji="0" lang="en-US" altLang="de-DE" sz="1800" b="0" i="0" u="none" strike="noStrike" kern="0" cap="none" spc="0" normalizeH="0" baseline="0" noProof="0" dirty="0">
              <a:ln>
                <a:noFill/>
              </a:ln>
              <a:solidFill>
                <a:sysClr val="windowText" lastClr="000000"/>
              </a:solidFill>
              <a:effectLst/>
              <a:uLnTx/>
              <a:uFillTx/>
              <a:latin typeface="Arial" charset="0"/>
              <a:cs typeface="Arial" charset="0"/>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p:nvPr>
        </p:nvSpPr>
        <p:spPr/>
        <p:txBody>
          <a:bodyPr/>
          <a:lstStyle/>
          <a:p>
            <a:pPr algn="ctr" rtl="0"/>
            <a:r>
              <a:rPr lang="en-US" sz="3200" kern="1200" spc="-1" dirty="0">
                <a:solidFill>
                  <a:srgbClr val="FF0000"/>
                </a:solidFill>
                <a:uFill>
                  <a:solidFill>
                    <a:srgbClr val="FFFFFF"/>
                  </a:solidFill>
                </a:uFill>
                <a:latin typeface="Arial"/>
                <a:ea typeface="+mn-ea"/>
                <a:cs typeface="+mn-cs"/>
              </a:rPr>
              <a:t>For Action to SA</a:t>
            </a:r>
          </a:p>
        </p:txBody>
      </p:sp>
      <p:sp>
        <p:nvSpPr>
          <p:cNvPr id="4" name="PlaceHolder 4"/>
          <p:cNvSpPr>
            <a:spLocks noGrp="1"/>
          </p:cNvSpPr>
          <p:nvPr>
            <p:ph type="sldNum"/>
          </p:nvPr>
        </p:nvSpPr>
        <p:spPr>
          <a:xfrm>
            <a:off x="8558280" y="6483240"/>
            <a:ext cx="394920" cy="221760"/>
          </a:xfrm>
          <a:prstGeom prst="rect">
            <a:avLst/>
          </a:prstGeom>
        </p:spPr>
        <p:txBody>
          <a:bodyPr/>
          <a:lstStyle/>
          <a:p>
            <a:pPr>
              <a:lnSpc>
                <a:spcPct val="100000"/>
              </a:lnSpc>
            </a:pPr>
            <a:fld id="{404CBDD9-1453-49B4-ADDE-5E5FC2A17FE0}" type="slidenum">
              <a:rPr lang="en-US" sz="1100" b="0" strike="noStrike" spc="-1">
                <a:solidFill>
                  <a:srgbClr val="FFFFFF"/>
                </a:solidFill>
                <a:uFill>
                  <a:solidFill>
                    <a:srgbClr val="FFFFFF"/>
                  </a:solidFill>
                </a:uFill>
                <a:latin typeface="Arial"/>
                <a:ea typeface="MS PGothic"/>
              </a:rPr>
              <a:pPr>
                <a:lnSpc>
                  <a:spcPct val="100000"/>
                </a:lnSpc>
              </a:pPr>
              <a:t>24</a:t>
            </a:fld>
            <a:endParaRPr lang="en-US" sz="1400" b="0" strike="noStrike" spc="-1" dirty="0">
              <a:solidFill>
                <a:srgbClr val="000000"/>
              </a:solidFill>
              <a:uFill>
                <a:solidFill>
                  <a:srgbClr val="FFFFFF"/>
                </a:solidFill>
              </a:uFill>
              <a:latin typeface="Times New Roman"/>
            </a:endParaRPr>
          </a:p>
        </p:txBody>
      </p:sp>
      <p:sp>
        <p:nvSpPr>
          <p:cNvPr id="9" name="Rectangle 3"/>
          <p:cNvSpPr txBox="1">
            <a:spLocks/>
          </p:cNvSpPr>
          <p:nvPr/>
        </p:nvSpPr>
        <p:spPr>
          <a:xfrm>
            <a:off x="174625" y="1214422"/>
            <a:ext cx="8969375" cy="5014912"/>
          </a:xfrm>
          <a:prstGeom prst="rect">
            <a:avLst/>
          </a:prstGeom>
        </p:spPr>
        <p:txBody>
          <a:bodyPr/>
          <a:lstStyle/>
          <a:p>
            <a:pPr marL="625475" lvl="1" indent="-623888">
              <a:lnSpc>
                <a:spcPct val="90000"/>
              </a:lnSpc>
              <a:buBlip>
                <a:blip r:embed="rId2"/>
              </a:buBlip>
              <a:defRPr/>
            </a:pPr>
            <a:endParaRPr lang="en-US" sz="2800" dirty="0"/>
          </a:p>
          <a:p>
            <a:pPr marL="625475" lvl="1" indent="-623888">
              <a:lnSpc>
                <a:spcPct val="90000"/>
              </a:lnSpc>
              <a:spcBef>
                <a:spcPts val="600"/>
              </a:spcBef>
              <a:buBlip>
                <a:blip r:embed="rId2"/>
              </a:buBlip>
              <a:defRPr/>
            </a:pPr>
            <a:r>
              <a:rPr lang="" altLang="zh-CN" sz="2000" kern="0" dirty="0" smtClean="0">
                <a:solidFill>
                  <a:sysClr val="windowText" lastClr="000000"/>
                </a:solidFill>
                <a:ea typeface="宋体" pitchFamily="2" charset="-122"/>
              </a:rPr>
              <a:t>Rel-17 Timeline</a:t>
            </a:r>
          </a:p>
          <a:p>
            <a:pPr marL="1587" lvl="1">
              <a:lnSpc>
                <a:spcPct val="90000"/>
              </a:lnSpc>
              <a:spcBef>
                <a:spcPts val="600"/>
              </a:spcBef>
              <a:defRPr/>
            </a:pPr>
            <a:endParaRPr lang="" altLang="zh-CN" sz="2000" kern="0" dirty="0" smtClean="0">
              <a:solidFill>
                <a:sysClr val="windowText" lastClr="000000"/>
              </a:solidFill>
              <a:ea typeface="宋体" pitchFamily="2" charset="-122"/>
            </a:endParaRPr>
          </a:p>
          <a:p>
            <a:pPr marL="1082675" lvl="2" indent="-623888">
              <a:lnSpc>
                <a:spcPct val="90000"/>
              </a:lnSpc>
              <a:spcBef>
                <a:spcPts val="600"/>
              </a:spcBef>
              <a:buBlip>
                <a:blip r:embed="rId2"/>
              </a:buBlip>
              <a:defRPr/>
            </a:pPr>
            <a:r>
              <a:rPr lang="" altLang="zh-CN" sz="2000" kern="0" dirty="0">
                <a:solidFill>
                  <a:sysClr val="windowText" lastClr="000000"/>
                </a:solidFill>
                <a:ea typeface="宋体" pitchFamily="2" charset="-122"/>
              </a:rPr>
              <a:t>Rel-17 timeline should allow CT to complete their work in 9 months after stage 2 completion. It was seen ok that the stage 3 completion CT then coincides with the ASN.1 freeze in RAN. </a:t>
            </a:r>
            <a:endParaRPr lang="" altLang="zh-CN" sz="2000" kern="0" dirty="0" smtClean="0">
              <a:solidFill>
                <a:sysClr val="windowText" lastClr="000000"/>
              </a:solidFill>
              <a:ea typeface="宋体" pitchFamily="2" charset="-122"/>
            </a:endParaRPr>
          </a:p>
          <a:p>
            <a:pPr marL="458787" lvl="2">
              <a:lnSpc>
                <a:spcPct val="90000"/>
              </a:lnSpc>
              <a:spcBef>
                <a:spcPts val="600"/>
              </a:spcBef>
              <a:defRPr/>
            </a:pPr>
            <a:endParaRPr lang="" altLang="zh-CN" sz="2000" kern="0" dirty="0">
              <a:solidFill>
                <a:sysClr val="windowText" lastClr="000000"/>
              </a:solidFill>
              <a:ea typeface="宋体" pitchFamily="2" charset="-122"/>
            </a:endParaRPr>
          </a:p>
          <a:p>
            <a:pPr marL="1082675" lvl="2" indent="-623888">
              <a:lnSpc>
                <a:spcPct val="90000"/>
              </a:lnSpc>
              <a:spcBef>
                <a:spcPts val="600"/>
              </a:spcBef>
              <a:buBlip>
                <a:blip r:embed="rId2"/>
              </a:buBlip>
              <a:defRPr/>
            </a:pPr>
            <a:r>
              <a:rPr lang="" altLang="zh-CN" sz="2000" kern="0" dirty="0">
                <a:solidFill>
                  <a:sysClr val="windowText" lastClr="000000"/>
                </a:solidFill>
                <a:ea typeface="宋体" pitchFamily="2" charset="-122"/>
              </a:rPr>
              <a:t>Obviously this means that those features, on which RAN has dependency, would still need to be finished in 6 months.</a:t>
            </a:r>
          </a:p>
          <a:p>
            <a:pPr marL="625475" lvl="1" indent="-623888">
              <a:lnSpc>
                <a:spcPct val="90000"/>
              </a:lnSpc>
              <a:spcBef>
                <a:spcPts val="600"/>
              </a:spcBef>
              <a:buBlip>
                <a:blip r:embed="rId2"/>
              </a:buBlip>
              <a:defRPr/>
            </a:pPr>
            <a:endParaRPr lang="en-US" altLang="zh-CN" sz="2000" kern="0" dirty="0">
              <a:solidFill>
                <a:sysClr val="windowText" lastClr="000000"/>
              </a:solidFill>
              <a:ea typeface="宋体" pitchFamily="2" charset="-122"/>
            </a:endParaRPr>
          </a:p>
          <a:p>
            <a:pPr marL="1082675" lvl="2" indent="-623888">
              <a:lnSpc>
                <a:spcPct val="90000"/>
              </a:lnSpc>
              <a:spcBef>
                <a:spcPts val="600"/>
              </a:spcBef>
              <a:buBlip>
                <a:blip r:embed="rId2"/>
              </a:buBlip>
              <a:defRPr/>
            </a:pPr>
            <a:r>
              <a:rPr lang="" altLang="zh-CN" sz="2000" kern="0" dirty="0" smtClean="0">
                <a:solidFill>
                  <a:sysClr val="windowText" lastClr="000000"/>
                </a:solidFill>
                <a:ea typeface="宋体" pitchFamily="2" charset="-122"/>
              </a:rPr>
              <a:t>CT proposes that this issue is discussed at SA Plenary</a:t>
            </a:r>
            <a:endParaRPr lang="en-US" altLang="zh-CN" sz="2000" kern="0" dirty="0">
              <a:solidFill>
                <a:sysClr val="windowText" lastClr="000000"/>
              </a:solidFill>
              <a:ea typeface="宋体" pitchFamily="2" charset="-122"/>
            </a:endParaRPr>
          </a:p>
          <a:p>
            <a:pPr marL="343080" lvl="1" indent="-342720">
              <a:lnSpc>
                <a:spcPct val="90000"/>
              </a:lnSpc>
              <a:buBlip>
                <a:blip r:embed="rId2"/>
              </a:buBlip>
              <a:defRPr/>
            </a:pPr>
            <a:endParaRPr kumimoji="0" lang="en-US" altLang="zh-CN" sz="2000" b="0" i="0" u="none" strike="noStrike" kern="0" cap="none" spc="0" normalizeH="0" baseline="0" noProof="0" dirty="0">
              <a:ln>
                <a:noFill/>
              </a:ln>
              <a:solidFill>
                <a:sysClr val="windowText" lastClr="000000"/>
              </a:solidFill>
              <a:effectLst/>
              <a:uLnTx/>
              <a:uFillTx/>
              <a:ea typeface="宋体" pitchFamily="2" charset="-122"/>
            </a:endParaRPr>
          </a:p>
          <a:p>
            <a:pPr marL="0" marR="0" lvl="1" indent="0" defTabSz="914400" eaLnBrk="1" fontAlgn="auto" latinLnBrk="0" hangingPunct="1">
              <a:lnSpc>
                <a:spcPct val="90000"/>
              </a:lnSpc>
              <a:spcBef>
                <a:spcPts val="0"/>
              </a:spcBef>
              <a:spcAft>
                <a:spcPts val="0"/>
              </a:spcAft>
              <a:buClrTx/>
              <a:buSzTx/>
              <a:buFontTx/>
              <a:buNone/>
              <a:tabLst/>
              <a:defRPr/>
            </a:pPr>
            <a:endParaRPr kumimoji="0" lang="es-ES_tradnl" altLang="zh-CN" sz="2000" b="0" i="0" u="none" strike="noStrike" kern="0" cap="none" spc="0" normalizeH="0" baseline="0" noProof="0" dirty="0">
              <a:ln>
                <a:noFill/>
              </a:ln>
              <a:solidFill>
                <a:sysClr val="windowText" lastClr="000000"/>
              </a:solidFill>
              <a:effectLst/>
              <a:uLnTx/>
              <a:uFillTx/>
              <a:ea typeface="宋体" pitchFamily="2" charset="-122"/>
            </a:endParaRPr>
          </a:p>
          <a:p>
            <a:pPr marL="0" marR="0" lvl="0" indent="0" defTabSz="914400" eaLnBrk="1" fontAlgn="auto" latinLnBrk="0" hangingPunct="1">
              <a:lnSpc>
                <a:spcPct val="90000"/>
              </a:lnSpc>
              <a:spcBef>
                <a:spcPts val="0"/>
              </a:spcBef>
              <a:spcAft>
                <a:spcPts val="0"/>
              </a:spcAft>
              <a:buClrTx/>
              <a:buSzTx/>
              <a:buFontTx/>
              <a:buNone/>
              <a:tabLst/>
              <a:defRPr/>
            </a:pPr>
            <a:endParaRPr kumimoji="0" lang="es-ES_tradnl" altLang="zh-CN" sz="2400" b="0" i="0" u="none" strike="noStrike" kern="0" cap="none" spc="0" normalizeH="0" baseline="0" noProof="0" dirty="0">
              <a:ln>
                <a:noFill/>
              </a:ln>
              <a:solidFill>
                <a:sysClr val="windowText" lastClr="000000"/>
              </a:solidFill>
              <a:effectLst/>
              <a:uLnTx/>
              <a:uFillTx/>
              <a:ea typeface="宋体" pitchFamily="2" charset="-122"/>
            </a:endParaRPr>
          </a:p>
          <a:p>
            <a:pPr marL="0" marR="0" lvl="0" indent="0" defTabSz="914400" eaLnBrk="1" fontAlgn="auto" latinLnBrk="0" hangingPunct="1">
              <a:lnSpc>
                <a:spcPct val="90000"/>
              </a:lnSpc>
              <a:spcBef>
                <a:spcPts val="0"/>
              </a:spcBef>
              <a:spcAft>
                <a:spcPts val="0"/>
              </a:spcAft>
              <a:buClrTx/>
              <a:buSzTx/>
              <a:buFontTx/>
              <a:buNone/>
              <a:tabLst/>
              <a:defRPr/>
            </a:pPr>
            <a:endParaRPr kumimoji="0" lang="es-ES_tradnl" altLang="zh-CN" sz="2400" b="0" i="0" u="none" strike="noStrike" kern="0" cap="none" spc="0" normalizeH="0" baseline="0" noProof="0" dirty="0">
              <a:ln>
                <a:noFill/>
              </a:ln>
              <a:solidFill>
                <a:sysClr val="windowText" lastClr="000000"/>
              </a:solidFill>
              <a:effectLst/>
              <a:uLnTx/>
              <a:uFillTx/>
              <a:ea typeface="宋体" pitchFamily="2" charset="-122"/>
            </a:endParaRPr>
          </a:p>
          <a:p>
            <a:pPr marL="0" marR="0" lvl="1" indent="0" defTabSz="914400" eaLnBrk="1" fontAlgn="auto" latinLnBrk="0" hangingPunct="1">
              <a:lnSpc>
                <a:spcPct val="90000"/>
              </a:lnSpc>
              <a:spcBef>
                <a:spcPts val="0"/>
              </a:spcBef>
              <a:spcAft>
                <a:spcPts val="0"/>
              </a:spcAft>
              <a:buClrTx/>
              <a:buSzTx/>
              <a:buFontTx/>
              <a:buNone/>
              <a:tabLst/>
              <a:defRPr/>
            </a:pPr>
            <a:endParaRPr kumimoji="0" lang="es-ES_tradnl" altLang="zh-CN" sz="2000" b="0" i="0" u="none" strike="noStrike" kern="0" cap="none" spc="0" normalizeH="0" baseline="0" noProof="0" dirty="0">
              <a:ln>
                <a:noFill/>
              </a:ln>
              <a:solidFill>
                <a:sysClr val="windowText" lastClr="000000"/>
              </a:solidFill>
              <a:effectLst/>
              <a:uLnTx/>
              <a:uFillTx/>
              <a:ea typeface="宋体" pitchFamily="2" charset="-122"/>
            </a:endParaRPr>
          </a:p>
          <a:p>
            <a:pPr marL="0" marR="0" lvl="0" indent="0" defTabSz="914400" eaLnBrk="1" fontAlgn="auto" latinLnBrk="0" hangingPunct="1">
              <a:lnSpc>
                <a:spcPct val="90000"/>
              </a:lnSpc>
              <a:spcBef>
                <a:spcPts val="0"/>
              </a:spcBef>
              <a:spcAft>
                <a:spcPts val="0"/>
              </a:spcAft>
              <a:buClrTx/>
              <a:buSzTx/>
              <a:buFontTx/>
              <a:buNone/>
              <a:tabLst/>
              <a:defRPr/>
            </a:pPr>
            <a:endParaRPr kumimoji="0" lang="zh-CN" altLang="zh-CN" sz="2400" b="0" i="0" u="none" strike="noStrike" kern="0" cap="none" spc="0" normalizeH="0" baseline="0" noProof="0" dirty="0">
              <a:ln>
                <a:noFill/>
              </a:ln>
              <a:solidFill>
                <a:sysClr val="windowText" lastClr="000000"/>
              </a:solidFill>
              <a:effectLst/>
              <a:uLnTx/>
              <a:uFillTx/>
              <a:ea typeface="宋体" pitchFamily="2" charset="-122"/>
            </a:endParaRPr>
          </a:p>
          <a:p>
            <a:pPr marL="0" marR="0" lvl="1" indent="0" defTabSz="914400" eaLnBrk="1" fontAlgn="auto" latinLnBrk="0" hangingPunct="1">
              <a:lnSpc>
                <a:spcPct val="90000"/>
              </a:lnSpc>
              <a:spcBef>
                <a:spcPts val="0"/>
              </a:spcBef>
              <a:spcAft>
                <a:spcPts val="0"/>
              </a:spcAft>
              <a:buClrTx/>
              <a:buSzTx/>
              <a:buFont typeface="Arial" charset="0"/>
              <a:buNone/>
              <a:tabLst/>
              <a:defRPr/>
            </a:pPr>
            <a:endParaRPr kumimoji="0" lang="en-GB" altLang="de-DE" sz="1800" b="0" i="0" u="none" strike="noStrike" kern="0" cap="none" spc="0" normalizeH="0" baseline="0" noProof="0" dirty="0">
              <a:ln>
                <a:noFill/>
              </a:ln>
              <a:solidFill>
                <a:sysClr val="windowText" lastClr="000000"/>
              </a:solidFill>
              <a:effectLst/>
              <a:uLnTx/>
              <a:uFillTx/>
              <a:latin typeface="Arial" charset="0"/>
              <a:cs typeface="Arial" charset="0"/>
            </a:endParaRPr>
          </a:p>
          <a:p>
            <a:pPr marL="0" marR="0" lvl="1" indent="0" defTabSz="914400" eaLnBrk="1" fontAlgn="auto" latinLnBrk="0" hangingPunct="1">
              <a:lnSpc>
                <a:spcPct val="90000"/>
              </a:lnSpc>
              <a:spcBef>
                <a:spcPts val="0"/>
              </a:spcBef>
              <a:spcAft>
                <a:spcPts val="0"/>
              </a:spcAft>
              <a:buClrTx/>
              <a:buSzTx/>
              <a:buFont typeface="Arial" charset="0"/>
              <a:buNone/>
              <a:tabLst/>
              <a:defRPr/>
            </a:pPr>
            <a:r>
              <a:rPr kumimoji="0" lang="nb-NO" altLang="de-DE" sz="1800" b="0" i="0" u="none" strike="noStrike" kern="0" cap="none" spc="0" normalizeH="0" baseline="0" noProof="0" dirty="0">
                <a:ln>
                  <a:noFill/>
                </a:ln>
                <a:solidFill>
                  <a:sysClr val="windowText" lastClr="000000"/>
                </a:solidFill>
                <a:effectLst/>
                <a:uLnTx/>
                <a:uFillTx/>
                <a:latin typeface="Arial" charset="0"/>
                <a:cs typeface="Arial" charset="0"/>
              </a:rPr>
              <a:t>	</a:t>
            </a:r>
            <a:endParaRPr kumimoji="0" lang="en-US" altLang="de-DE" sz="1800" b="0" i="0" u="none" strike="noStrike" kern="0" cap="none" spc="0" normalizeH="0" baseline="0" noProof="0" dirty="0">
              <a:ln>
                <a:noFill/>
              </a:ln>
              <a:solidFill>
                <a:sysClr val="windowText" lastClr="000000"/>
              </a:solidFill>
              <a:effectLst/>
              <a:uLnTx/>
              <a:uFillTx/>
              <a:latin typeface="Arial" charset="0"/>
              <a:cs typeface="Arial" charset="0"/>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5" name="TextShape 1"/>
          <p:cNvSpPr txBox="1"/>
          <p:nvPr/>
        </p:nvSpPr>
        <p:spPr>
          <a:xfrm>
            <a:off x="457200" y="274680"/>
            <a:ext cx="6833880" cy="1142640"/>
          </a:xfrm>
          <a:prstGeom prst="rect">
            <a:avLst/>
          </a:prstGeom>
          <a:noFill/>
          <a:ln>
            <a:noFill/>
          </a:ln>
        </p:spPr>
        <p:txBody>
          <a:bodyPr anchor="ctr"/>
          <a:lstStyle/>
          <a:p>
            <a:pPr algn="ctr">
              <a:lnSpc>
                <a:spcPct val="100000"/>
              </a:lnSpc>
            </a:pPr>
            <a:r>
              <a:rPr lang="en-US" sz="3200" b="0" strike="noStrike" spc="-1" dirty="0">
                <a:solidFill>
                  <a:srgbClr val="FF0000"/>
                </a:solidFill>
                <a:uFill>
                  <a:solidFill>
                    <a:srgbClr val="FFFFFF"/>
                  </a:solidFill>
                </a:uFill>
                <a:latin typeface="Arial"/>
              </a:rPr>
              <a:t>Acknowledgements</a:t>
            </a:r>
            <a:endParaRPr lang="en-US" sz="1000" b="0" strike="noStrike" spc="-1" dirty="0">
              <a:solidFill>
                <a:srgbClr val="000000"/>
              </a:solidFill>
              <a:uFill>
                <a:solidFill>
                  <a:srgbClr val="FFFFFF"/>
                </a:solidFill>
              </a:uFill>
              <a:latin typeface="Arial"/>
            </a:endParaRPr>
          </a:p>
        </p:txBody>
      </p:sp>
      <p:sp>
        <p:nvSpPr>
          <p:cNvPr id="276" name="CustomShape 2"/>
          <p:cNvSpPr/>
          <p:nvPr/>
        </p:nvSpPr>
        <p:spPr>
          <a:xfrm>
            <a:off x="0" y="-576360"/>
            <a:ext cx="9143640" cy="360"/>
          </a:xfrm>
          <a:prstGeom prst="rect">
            <a:avLst/>
          </a:prstGeom>
          <a:noFill/>
          <a:ln>
            <a:noFill/>
          </a:ln>
        </p:spPr>
        <p:style>
          <a:lnRef idx="0">
            <a:scrgbClr r="0" g="0" b="0"/>
          </a:lnRef>
          <a:fillRef idx="0">
            <a:scrgbClr r="0" g="0" b="0"/>
          </a:fillRef>
          <a:effectRef idx="0">
            <a:scrgbClr r="0" g="0" b="0"/>
          </a:effectRef>
          <a:fontRef idx="minor"/>
        </p:style>
      </p:sp>
      <p:sp>
        <p:nvSpPr>
          <p:cNvPr id="277" name="CustomShape 3"/>
          <p:cNvSpPr/>
          <p:nvPr/>
        </p:nvSpPr>
        <p:spPr>
          <a:xfrm>
            <a:off x="0" y="-576360"/>
            <a:ext cx="4142880" cy="360"/>
          </a:xfrm>
          <a:prstGeom prst="rect">
            <a:avLst/>
          </a:prstGeom>
          <a:solidFill>
            <a:srgbClr val="FFFFFF"/>
          </a:solidFill>
          <a:ln>
            <a:noFill/>
          </a:ln>
        </p:spPr>
        <p:style>
          <a:lnRef idx="0">
            <a:scrgbClr r="0" g="0" b="0"/>
          </a:lnRef>
          <a:fillRef idx="0">
            <a:scrgbClr r="0" g="0" b="0"/>
          </a:fillRef>
          <a:effectRef idx="0">
            <a:scrgbClr r="0" g="0" b="0"/>
          </a:effectRef>
          <a:fontRef idx="minor"/>
        </p:style>
      </p:sp>
      <p:sp>
        <p:nvSpPr>
          <p:cNvPr id="278" name="CustomShape 4"/>
          <p:cNvSpPr/>
          <p:nvPr/>
        </p:nvSpPr>
        <p:spPr>
          <a:xfrm>
            <a:off x="0" y="7434360"/>
            <a:ext cx="9143640" cy="360"/>
          </a:xfrm>
          <a:prstGeom prst="rect">
            <a:avLst/>
          </a:prstGeom>
          <a:noFill/>
          <a:ln>
            <a:noFill/>
          </a:ln>
        </p:spPr>
        <p:style>
          <a:lnRef idx="0">
            <a:scrgbClr r="0" g="0" b="0"/>
          </a:lnRef>
          <a:fillRef idx="0">
            <a:scrgbClr r="0" g="0" b="0"/>
          </a:fillRef>
          <a:effectRef idx="0">
            <a:scrgbClr r="0" g="0" b="0"/>
          </a:effectRef>
          <a:fontRef idx="minor"/>
        </p:style>
      </p:sp>
      <p:sp>
        <p:nvSpPr>
          <p:cNvPr id="279" name="CustomShape 5"/>
          <p:cNvSpPr/>
          <p:nvPr/>
        </p:nvSpPr>
        <p:spPr>
          <a:xfrm>
            <a:off x="1147680" y="-576360"/>
            <a:ext cx="4142880" cy="360"/>
          </a:xfrm>
          <a:prstGeom prst="rect">
            <a:avLst/>
          </a:prstGeom>
          <a:solidFill>
            <a:srgbClr val="FFFFFF"/>
          </a:solidFill>
          <a:ln>
            <a:noFill/>
          </a:ln>
        </p:spPr>
        <p:style>
          <a:lnRef idx="0">
            <a:scrgbClr r="0" g="0" b="0"/>
          </a:lnRef>
          <a:fillRef idx="0">
            <a:scrgbClr r="0" g="0" b="0"/>
          </a:fillRef>
          <a:effectRef idx="0">
            <a:scrgbClr r="0" g="0" b="0"/>
          </a:effectRef>
          <a:fontRef idx="minor"/>
        </p:style>
      </p:sp>
      <p:sp>
        <p:nvSpPr>
          <p:cNvPr id="280" name="CustomShape 6"/>
          <p:cNvSpPr/>
          <p:nvPr/>
        </p:nvSpPr>
        <p:spPr>
          <a:xfrm>
            <a:off x="1147680" y="-576360"/>
            <a:ext cx="4142880" cy="360"/>
          </a:xfrm>
          <a:prstGeom prst="rect">
            <a:avLst/>
          </a:prstGeom>
          <a:solidFill>
            <a:srgbClr val="FFFFFF"/>
          </a:solidFill>
          <a:ln>
            <a:noFill/>
          </a:ln>
        </p:spPr>
        <p:style>
          <a:lnRef idx="0">
            <a:scrgbClr r="0" g="0" b="0"/>
          </a:lnRef>
          <a:fillRef idx="0">
            <a:scrgbClr r="0" g="0" b="0"/>
          </a:fillRef>
          <a:effectRef idx="0">
            <a:scrgbClr r="0" g="0" b="0"/>
          </a:effectRef>
          <a:fontRef idx="minor"/>
        </p:style>
      </p:sp>
      <p:sp>
        <p:nvSpPr>
          <p:cNvPr id="9" name="PlaceHolder 4"/>
          <p:cNvSpPr>
            <a:spLocks noGrp="1"/>
          </p:cNvSpPr>
          <p:nvPr>
            <p:ph type="sldNum"/>
          </p:nvPr>
        </p:nvSpPr>
        <p:spPr>
          <a:xfrm>
            <a:off x="8558280" y="6483240"/>
            <a:ext cx="394920" cy="221760"/>
          </a:xfrm>
          <a:prstGeom prst="rect">
            <a:avLst/>
          </a:prstGeom>
        </p:spPr>
        <p:txBody>
          <a:bodyPr/>
          <a:lstStyle/>
          <a:p>
            <a:pPr>
              <a:lnSpc>
                <a:spcPct val="100000"/>
              </a:lnSpc>
            </a:pPr>
            <a:fld id="{404CBDD9-1453-49B4-ADDE-5E5FC2A17FE0}" type="slidenum">
              <a:rPr lang="en-US" sz="1100" b="0" strike="noStrike" spc="-1">
                <a:solidFill>
                  <a:srgbClr val="FFFFFF"/>
                </a:solidFill>
                <a:uFill>
                  <a:solidFill>
                    <a:srgbClr val="FFFFFF"/>
                  </a:solidFill>
                </a:uFill>
                <a:latin typeface="Arial"/>
                <a:ea typeface="MS PGothic"/>
              </a:rPr>
              <a:pPr>
                <a:lnSpc>
                  <a:spcPct val="100000"/>
                </a:lnSpc>
              </a:pPr>
              <a:t>25</a:t>
            </a:fld>
            <a:endParaRPr lang="en-US" sz="1400" b="0" strike="noStrike" spc="-1" dirty="0">
              <a:solidFill>
                <a:srgbClr val="000000"/>
              </a:solidFill>
              <a:uFill>
                <a:solidFill>
                  <a:srgbClr val="FFFFFF"/>
                </a:solidFill>
              </a:uFill>
              <a:latin typeface="Times New Roman"/>
            </a:endParaRPr>
          </a:p>
        </p:txBody>
      </p:sp>
      <p:sp>
        <p:nvSpPr>
          <p:cNvPr id="10" name="Rectangle 3"/>
          <p:cNvSpPr txBox="1">
            <a:spLocks noChangeArrowheads="1"/>
          </p:cNvSpPr>
          <p:nvPr/>
        </p:nvSpPr>
        <p:spPr bwMode="auto">
          <a:xfrm>
            <a:off x="285720" y="1142984"/>
            <a:ext cx="8609012" cy="5473700"/>
          </a:xfrm>
          <a:prstGeom prst="rect">
            <a:avLst/>
          </a:prstGeom>
          <a:noFill/>
          <a:ln w="12700">
            <a:noFill/>
            <a:miter lim="800000"/>
            <a:headEnd/>
            <a:tailEnd/>
          </a:ln>
          <a:effectLst/>
        </p:spPr>
        <p:txBody>
          <a:bodyPr lIns="90488" tIns="44450" rIns="90488" bIns="44450"/>
          <a:lstStyle/>
          <a:p>
            <a:pPr marL="800280" lvl="1" indent="-342720">
              <a:lnSpc>
                <a:spcPct val="90000"/>
              </a:lnSpc>
              <a:spcBef>
                <a:spcPct val="20000"/>
              </a:spcBef>
            </a:pPr>
            <a:endParaRPr lang="en-GB" altLang="ja-JP" sz="1600" spc="-1" dirty="0">
              <a:solidFill>
                <a:srgbClr val="000000"/>
              </a:solidFill>
              <a:uFill>
                <a:solidFill>
                  <a:srgbClr val="FFFFFF"/>
                </a:solidFill>
              </a:uFill>
              <a:latin typeface="Arial"/>
            </a:endParaRPr>
          </a:p>
          <a:p>
            <a:pPr marL="343080" indent="-342720">
              <a:lnSpc>
                <a:spcPct val="90000"/>
              </a:lnSpc>
              <a:spcBef>
                <a:spcPct val="20000"/>
              </a:spcBef>
              <a:buBlip>
                <a:blip r:embed="rId2"/>
              </a:buBlip>
            </a:pPr>
            <a:r>
              <a:rPr lang="en-GB" altLang="ja-JP" sz="1600" spc="-1" dirty="0">
                <a:solidFill>
                  <a:srgbClr val="000000"/>
                </a:solidFill>
                <a:uFill>
                  <a:solidFill>
                    <a:srgbClr val="FFFFFF"/>
                  </a:solidFill>
                </a:uFill>
                <a:latin typeface="Arial"/>
              </a:rPr>
              <a:t>Thanks to CT vice chairs, CT WG chairs and vice chairs and </a:t>
            </a:r>
            <a:r>
              <a:rPr lang="en-GB" altLang="ja-JP" sz="1600" spc="-1" dirty="0" err="1">
                <a:solidFill>
                  <a:srgbClr val="000000"/>
                </a:solidFill>
                <a:uFill>
                  <a:solidFill>
                    <a:srgbClr val="FFFFFF"/>
                  </a:solidFill>
                </a:uFill>
                <a:latin typeface="Arial"/>
              </a:rPr>
              <a:t>rapporteurs</a:t>
            </a:r>
            <a:r>
              <a:rPr lang="en-GB" altLang="ja-JP" sz="1600" spc="-1" dirty="0">
                <a:solidFill>
                  <a:srgbClr val="000000"/>
                </a:solidFill>
                <a:uFill>
                  <a:solidFill>
                    <a:srgbClr val="FFFFFF"/>
                  </a:solidFill>
                </a:uFill>
                <a:latin typeface="Arial"/>
              </a:rPr>
              <a:t> for excellent coordination of and work. </a:t>
            </a:r>
          </a:p>
          <a:p>
            <a:pPr marL="343080" indent="-342720">
              <a:lnSpc>
                <a:spcPct val="90000"/>
              </a:lnSpc>
              <a:spcBef>
                <a:spcPct val="20000"/>
              </a:spcBef>
              <a:buBlip>
                <a:blip r:embed="rId2"/>
              </a:buBlip>
            </a:pPr>
            <a:endParaRPr lang="en-GB" altLang="ja-JP" sz="1600" spc="-1" dirty="0">
              <a:solidFill>
                <a:srgbClr val="000000"/>
              </a:solidFill>
              <a:uFill>
                <a:solidFill>
                  <a:srgbClr val="FFFFFF"/>
                </a:solidFill>
              </a:uFill>
              <a:latin typeface="Arial"/>
            </a:endParaRPr>
          </a:p>
          <a:p>
            <a:pPr marL="343080" indent="-342720">
              <a:lnSpc>
                <a:spcPct val="90000"/>
              </a:lnSpc>
              <a:spcBef>
                <a:spcPct val="20000"/>
              </a:spcBef>
              <a:buBlip>
                <a:blip r:embed="rId2"/>
              </a:buBlip>
            </a:pPr>
            <a:r>
              <a:rPr lang="en-GB" altLang="ja-JP" sz="1600" spc="-1" dirty="0">
                <a:solidFill>
                  <a:srgbClr val="000000"/>
                </a:solidFill>
                <a:uFill>
                  <a:solidFill>
                    <a:srgbClr val="FFFFFF"/>
                  </a:solidFill>
                </a:uFill>
                <a:latin typeface="Arial"/>
              </a:rPr>
              <a:t>Thanks to the hosts of the CT WGs meetings and the CT Plenary meeting for providing very good services that guaranteed smooth progress of the meetings.</a:t>
            </a:r>
          </a:p>
          <a:p>
            <a:pPr marL="343080" indent="-342720">
              <a:lnSpc>
                <a:spcPct val="90000"/>
              </a:lnSpc>
              <a:spcBef>
                <a:spcPct val="20000"/>
              </a:spcBef>
              <a:buBlip>
                <a:blip r:embed="rId2"/>
              </a:buBlip>
            </a:pPr>
            <a:endParaRPr lang="en-GB" altLang="ja-JP" sz="1600" spc="-1" dirty="0">
              <a:solidFill>
                <a:srgbClr val="000000"/>
              </a:solidFill>
              <a:uFill>
                <a:solidFill>
                  <a:srgbClr val="FFFFFF"/>
                </a:solidFill>
              </a:uFill>
              <a:latin typeface="Arial"/>
            </a:endParaRPr>
          </a:p>
          <a:p>
            <a:pPr marL="343080" indent="-342720">
              <a:lnSpc>
                <a:spcPct val="90000"/>
              </a:lnSpc>
              <a:spcBef>
                <a:spcPct val="20000"/>
              </a:spcBef>
              <a:buBlip>
                <a:blip r:embed="rId2"/>
              </a:buBlip>
            </a:pPr>
            <a:r>
              <a:rPr lang="en-GB" altLang="ja-JP" sz="1600" spc="-1" dirty="0">
                <a:solidFill>
                  <a:srgbClr val="000000"/>
                </a:solidFill>
                <a:uFill>
                  <a:solidFill>
                    <a:srgbClr val="FFFFFF"/>
                  </a:solidFill>
                </a:uFill>
                <a:latin typeface="Arial"/>
              </a:rPr>
              <a:t>Thanks to the delegates in CT WGs and CT for achieving all deadlines as promised and delivering an enormous amount of CRs and input papers.</a:t>
            </a:r>
          </a:p>
          <a:p>
            <a:pPr marL="343080" indent="-342720">
              <a:lnSpc>
                <a:spcPct val="90000"/>
              </a:lnSpc>
              <a:spcBef>
                <a:spcPct val="20000"/>
              </a:spcBef>
              <a:buBlip>
                <a:blip r:embed="rId2"/>
              </a:buBlip>
            </a:pPr>
            <a:endParaRPr lang="en-GB" altLang="ja-JP" sz="1600" spc="-1" dirty="0">
              <a:solidFill>
                <a:srgbClr val="000000"/>
              </a:solidFill>
              <a:uFill>
                <a:solidFill>
                  <a:srgbClr val="FFFFFF"/>
                </a:solidFill>
              </a:uFill>
            </a:endParaRPr>
          </a:p>
          <a:p>
            <a:pPr marL="343080" indent="-342720">
              <a:lnSpc>
                <a:spcPct val="90000"/>
              </a:lnSpc>
              <a:spcBef>
                <a:spcPct val="20000"/>
              </a:spcBef>
              <a:buBlip>
                <a:blip r:embed="rId2"/>
              </a:buBlip>
            </a:pPr>
            <a:endParaRPr lang="en-GB" altLang="ja-JP" sz="1600" spc="-1" dirty="0">
              <a:solidFill>
                <a:srgbClr val="000000"/>
              </a:solidFill>
              <a:uFill>
                <a:solidFill>
                  <a:srgbClr val="FFFFFF"/>
                </a:solidFill>
              </a:uFill>
              <a:latin typeface="Arial"/>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7" name="Picture 8"/>
          <p:cNvPicPr/>
          <p:nvPr/>
        </p:nvPicPr>
        <p:blipFill>
          <a:blip r:embed="rId2"/>
          <a:stretch/>
        </p:blipFill>
        <p:spPr>
          <a:xfrm>
            <a:off x="2614680" y="2716200"/>
            <a:ext cx="4290480" cy="3420720"/>
          </a:xfrm>
          <a:prstGeom prst="rect">
            <a:avLst/>
          </a:prstGeom>
          <a:ln>
            <a:noFill/>
          </a:ln>
        </p:spPr>
      </p:pic>
      <p:sp>
        <p:nvSpPr>
          <p:cNvPr id="338" name="TextShape 1"/>
          <p:cNvSpPr txBox="1"/>
          <p:nvPr/>
        </p:nvSpPr>
        <p:spPr>
          <a:xfrm>
            <a:off x="2033640" y="243000"/>
            <a:ext cx="5231880" cy="1142640"/>
          </a:xfrm>
          <a:prstGeom prst="rect">
            <a:avLst/>
          </a:prstGeom>
          <a:noFill/>
          <a:ln>
            <a:noFill/>
          </a:ln>
        </p:spPr>
        <p:txBody>
          <a:bodyPr anchor="ctr"/>
          <a:lstStyle/>
          <a:p>
            <a:pPr algn="ctr">
              <a:lnSpc>
                <a:spcPct val="100000"/>
              </a:lnSpc>
            </a:pPr>
            <a:r>
              <a:rPr lang="en-US" sz="4400" b="0" strike="noStrike" spc="-1">
                <a:solidFill>
                  <a:srgbClr val="FF0000"/>
                </a:solidFill>
                <a:uFill>
                  <a:solidFill>
                    <a:srgbClr val="FFFFFF"/>
                  </a:solidFill>
                </a:uFill>
                <a:latin typeface="Calibri"/>
              </a:rPr>
              <a:t>Thank  You</a:t>
            </a:r>
            <a:endParaRPr lang="en-US" sz="1000" b="0" strike="noStrike" spc="-1">
              <a:solidFill>
                <a:srgbClr val="000000"/>
              </a:solidFill>
              <a:uFill>
                <a:solidFill>
                  <a:srgbClr val="FFFFFF"/>
                </a:solidFill>
              </a:uFill>
              <a:latin typeface="Arial"/>
            </a:endParaRPr>
          </a:p>
        </p:txBody>
      </p:sp>
      <p:sp>
        <p:nvSpPr>
          <p:cNvPr id="339" name="CustomShape 2"/>
          <p:cNvSpPr/>
          <p:nvPr/>
        </p:nvSpPr>
        <p:spPr>
          <a:xfrm>
            <a:off x="4494240" y="1638360"/>
            <a:ext cx="183960" cy="366480"/>
          </a:xfrm>
          <a:prstGeom prst="rect">
            <a:avLst/>
          </a:prstGeom>
          <a:noFill/>
          <a:ln>
            <a:noFill/>
          </a:ln>
        </p:spPr>
        <p:style>
          <a:lnRef idx="0">
            <a:scrgbClr r="0" g="0" b="0"/>
          </a:lnRef>
          <a:fillRef idx="0">
            <a:scrgbClr r="0" g="0" b="0"/>
          </a:fillRef>
          <a:effectRef idx="0">
            <a:scrgbClr r="0" g="0" b="0"/>
          </a:effectRef>
          <a:fontRef idx="minor"/>
        </p:style>
      </p:sp>
      <p:sp>
        <p:nvSpPr>
          <p:cNvPr id="340" name="CustomShape 3"/>
          <p:cNvSpPr/>
          <p:nvPr/>
        </p:nvSpPr>
        <p:spPr>
          <a:xfrm>
            <a:off x="3268800" y="1405080"/>
            <a:ext cx="2914200" cy="115632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lstStyle/>
          <a:p>
            <a:pPr algn="ctr">
              <a:lnSpc>
                <a:spcPct val="100000"/>
              </a:lnSpc>
            </a:pPr>
            <a:r>
              <a:rPr lang="en-US" sz="2800" b="1" strike="noStrike" spc="-1">
                <a:solidFill>
                  <a:srgbClr val="000000"/>
                </a:solidFill>
                <a:uFill>
                  <a:solidFill>
                    <a:srgbClr val="FFFFFF"/>
                  </a:solidFill>
                </a:uFill>
                <a:latin typeface="Arial"/>
                <a:ea typeface="MS PGothic"/>
              </a:rPr>
              <a:t>Georg Mayer </a:t>
            </a:r>
            <a:r>
              <a:rPr lang="en-US" sz="1400" b="0" strike="noStrike" spc="-1">
                <a:solidFill>
                  <a:srgbClr val="000000"/>
                </a:solidFill>
                <a:uFill>
                  <a:solidFill>
                    <a:srgbClr val="FFFFFF"/>
                  </a:solidFill>
                </a:uFill>
                <a:latin typeface="Arial"/>
                <a:ea typeface="MS PGothic"/>
              </a:rPr>
              <a:t>3GPP TSG CT chairman</a:t>
            </a:r>
            <a:endParaRPr lang="en-US" sz="1800" b="0" strike="noStrike" spc="-1">
              <a:solidFill>
                <a:srgbClr val="000000"/>
              </a:solidFill>
              <a:uFill>
                <a:solidFill>
                  <a:srgbClr val="FFFFFF"/>
                </a:solidFill>
              </a:uFill>
              <a:latin typeface="Arial"/>
            </a:endParaRPr>
          </a:p>
          <a:p>
            <a:pPr algn="ctr">
              <a:lnSpc>
                <a:spcPct val="100000"/>
              </a:lnSpc>
            </a:pPr>
            <a:r>
              <a:rPr lang="en-US" sz="1400" b="0" strike="noStrike" spc="-1">
                <a:solidFill>
                  <a:srgbClr val="7F7F7F"/>
                </a:solidFill>
                <a:uFill>
                  <a:solidFill>
                    <a:srgbClr val="FFFFFF"/>
                  </a:solidFill>
                </a:uFill>
                <a:latin typeface="Arial"/>
                <a:ea typeface="MS PGothic"/>
              </a:rPr>
              <a:t>+43 (699) 1900 5758 georg.mayer.huawei@gmx.com</a:t>
            </a:r>
            <a:endParaRPr lang="en-US" sz="1800" b="0" strike="noStrike" spc="-1">
              <a:solidFill>
                <a:srgbClr val="000000"/>
              </a:solidFill>
              <a:uFill>
                <a:solidFill>
                  <a:srgbClr val="FFFFFF"/>
                </a:solidFill>
              </a:uFill>
              <a:latin typeface="Arial"/>
            </a:endParaRPr>
          </a:p>
        </p:txBody>
      </p:sp>
      <p:sp>
        <p:nvSpPr>
          <p:cNvPr id="6" name="PlaceHolder 4"/>
          <p:cNvSpPr>
            <a:spLocks noGrp="1"/>
          </p:cNvSpPr>
          <p:nvPr>
            <p:ph type="sldNum"/>
          </p:nvPr>
        </p:nvSpPr>
        <p:spPr>
          <a:xfrm>
            <a:off x="8558280" y="6483240"/>
            <a:ext cx="394920" cy="221760"/>
          </a:xfrm>
          <a:prstGeom prst="rect">
            <a:avLst/>
          </a:prstGeom>
        </p:spPr>
        <p:txBody>
          <a:bodyPr/>
          <a:lstStyle/>
          <a:p>
            <a:pPr>
              <a:lnSpc>
                <a:spcPct val="100000"/>
              </a:lnSpc>
            </a:pPr>
            <a:fld id="{404CBDD9-1453-49B4-ADDE-5E5FC2A17FE0}" type="slidenum">
              <a:rPr lang="en-US" sz="1100" b="0" strike="noStrike" spc="-1">
                <a:solidFill>
                  <a:srgbClr val="FFFFFF"/>
                </a:solidFill>
                <a:uFill>
                  <a:solidFill>
                    <a:srgbClr val="FFFFFF"/>
                  </a:solidFill>
                </a:uFill>
                <a:latin typeface="Arial"/>
                <a:ea typeface="MS PGothic"/>
              </a:rPr>
              <a:pPr>
                <a:lnSpc>
                  <a:spcPct val="100000"/>
                </a:lnSpc>
              </a:pPr>
              <a:t>26</a:t>
            </a:fld>
            <a:endParaRPr lang="en-US" sz="1400" b="0" strike="noStrike" spc="-1" dirty="0">
              <a:solidFill>
                <a:srgbClr val="000000"/>
              </a:solidFill>
              <a:uFill>
                <a:solidFill>
                  <a:srgbClr val="FFFFFF"/>
                </a:solidFill>
              </a:uFill>
              <a:latin typeface="Times New Roman"/>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1" name="CustomShape 1"/>
          <p:cNvSpPr/>
          <p:nvPr/>
        </p:nvSpPr>
        <p:spPr>
          <a:xfrm>
            <a:off x="457200" y="274680"/>
            <a:ext cx="6833880" cy="11426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ctr"/>
          <a:lstStyle/>
          <a:p>
            <a:pPr algn="ctr">
              <a:lnSpc>
                <a:spcPct val="100000"/>
              </a:lnSpc>
            </a:pPr>
            <a:r>
              <a:rPr lang="en-US" sz="3200" b="0" strike="noStrike" spc="-1" dirty="0">
                <a:solidFill>
                  <a:srgbClr val="FF0000"/>
                </a:solidFill>
                <a:uFill>
                  <a:solidFill>
                    <a:srgbClr val="FFFFFF"/>
                  </a:solidFill>
                </a:uFill>
                <a:latin typeface="Arial"/>
              </a:rPr>
              <a:t>TSG CT#</a:t>
            </a:r>
            <a:r>
              <a:rPr lang="en-US" sz="3200" spc="-1" dirty="0">
                <a:solidFill>
                  <a:srgbClr val="FF0000"/>
                </a:solidFill>
                <a:uFill>
                  <a:solidFill>
                    <a:srgbClr val="FFFFFF"/>
                  </a:solidFill>
                </a:uFill>
                <a:latin typeface="Arial"/>
              </a:rPr>
              <a:t>82</a:t>
            </a:r>
            <a:r>
              <a:rPr lang="en-US" sz="3200" b="0" strike="noStrike" spc="-1" dirty="0">
                <a:solidFill>
                  <a:srgbClr val="FF0000"/>
                </a:solidFill>
                <a:uFill>
                  <a:solidFill>
                    <a:srgbClr val="FFFFFF"/>
                  </a:solidFill>
                </a:uFill>
                <a:latin typeface="Arial"/>
              </a:rPr>
              <a:t> Statistics</a:t>
            </a:r>
          </a:p>
        </p:txBody>
      </p:sp>
      <p:sp>
        <p:nvSpPr>
          <p:cNvPr id="162" name="CustomShape 2"/>
          <p:cNvSpPr/>
          <p:nvPr/>
        </p:nvSpPr>
        <p:spPr>
          <a:xfrm>
            <a:off x="221580" y="1417320"/>
            <a:ext cx="8534160" cy="5621928"/>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lstStyle/>
          <a:p>
            <a:pPr marL="343080" indent="-342720">
              <a:lnSpc>
                <a:spcPct val="90000"/>
              </a:lnSpc>
              <a:buBlip>
                <a:blip r:embed="rId2"/>
              </a:buBlip>
            </a:pPr>
            <a:r>
              <a:rPr lang="en-US" sz="2800" b="0" strike="noStrike" spc="-1" dirty="0">
                <a:solidFill>
                  <a:srgbClr val="000000"/>
                </a:solidFill>
                <a:uFill>
                  <a:solidFill>
                    <a:srgbClr val="FFFFFF"/>
                  </a:solidFill>
                </a:uFill>
                <a:latin typeface="Arial"/>
              </a:rPr>
              <a:t> TSG CT #</a:t>
            </a:r>
            <a:r>
              <a:rPr lang="en-US" sz="2800" spc="-1" dirty="0">
                <a:solidFill>
                  <a:srgbClr val="000000"/>
                </a:solidFill>
                <a:uFill>
                  <a:solidFill>
                    <a:srgbClr val="FFFFFF"/>
                  </a:solidFill>
                </a:uFill>
                <a:latin typeface="Arial"/>
                <a:ea typeface="MS PGothic"/>
              </a:rPr>
              <a:t>82</a:t>
            </a:r>
            <a:r>
              <a:rPr lang="en-US" sz="2800" b="0" strike="noStrike" spc="-1" dirty="0">
                <a:solidFill>
                  <a:srgbClr val="000000"/>
                </a:solidFill>
                <a:uFill>
                  <a:solidFill>
                    <a:srgbClr val="FFFFFF"/>
                  </a:solidFill>
                </a:uFill>
                <a:latin typeface="Arial"/>
                <a:ea typeface="MS PGothic"/>
              </a:rPr>
              <a:t> statistics:</a:t>
            </a:r>
            <a:endParaRPr lang="en-US" sz="1800" b="0" strike="noStrike" spc="-1" dirty="0">
              <a:solidFill>
                <a:srgbClr val="000000"/>
              </a:solidFill>
              <a:uFill>
                <a:solidFill>
                  <a:srgbClr val="FFFFFF"/>
                </a:solidFill>
              </a:uFill>
              <a:latin typeface="Arial"/>
            </a:endParaRPr>
          </a:p>
          <a:p>
            <a:pPr marL="743040" lvl="1" indent="-285480">
              <a:lnSpc>
                <a:spcPct val="90000"/>
              </a:lnSpc>
              <a:buClr>
                <a:srgbClr val="C00000"/>
              </a:buClr>
              <a:buFont typeface="Arial"/>
              <a:buChar char="•"/>
            </a:pPr>
            <a:r>
              <a:rPr lang="en-US" sz="2400" spc="-1" dirty="0">
                <a:solidFill>
                  <a:srgbClr val="000000"/>
                </a:solidFill>
                <a:uFill>
                  <a:solidFill>
                    <a:srgbClr val="FFFFFF"/>
                  </a:solidFill>
                </a:uFill>
                <a:latin typeface="Arial"/>
                <a:ea typeface="MS PGothic"/>
              </a:rPr>
              <a:t>1511</a:t>
            </a:r>
            <a:r>
              <a:rPr lang="en-US" sz="2400" b="0" strike="noStrike" spc="-1" dirty="0">
                <a:solidFill>
                  <a:srgbClr val="000000"/>
                </a:solidFill>
                <a:uFill>
                  <a:solidFill>
                    <a:srgbClr val="FFFFFF"/>
                  </a:solidFill>
                </a:uFill>
                <a:latin typeface="Arial"/>
                <a:ea typeface="MS PGothic"/>
              </a:rPr>
              <a:t> Change Requests approved (including Cat “A”)</a:t>
            </a:r>
            <a:endParaRPr lang="en-US" sz="1800" b="0" strike="noStrike" spc="-1" dirty="0">
              <a:solidFill>
                <a:srgbClr val="000000"/>
              </a:solidFill>
              <a:uFill>
                <a:solidFill>
                  <a:srgbClr val="FFFFFF"/>
                </a:solidFill>
              </a:uFill>
              <a:latin typeface="Arial"/>
            </a:endParaRPr>
          </a:p>
          <a:p>
            <a:pPr marL="1143000" lvl="2" indent="-228240">
              <a:lnSpc>
                <a:spcPct val="90000"/>
              </a:lnSpc>
              <a:buClr>
                <a:srgbClr val="000000"/>
              </a:buClr>
              <a:buFont typeface="Arial"/>
              <a:buChar char="•"/>
            </a:pPr>
            <a:r>
              <a:rPr lang="en-US" sz="1600" b="0" strike="noStrike" spc="-1" dirty="0">
                <a:solidFill>
                  <a:srgbClr val="000000"/>
                </a:solidFill>
                <a:uFill>
                  <a:solidFill>
                    <a:srgbClr val="FFFFFF"/>
                  </a:solidFill>
                </a:uFill>
                <a:latin typeface="Arial"/>
                <a:ea typeface="MS PGothic"/>
              </a:rPr>
              <a:t>548 from WG1</a:t>
            </a:r>
            <a:endParaRPr lang="en-US" sz="1800" b="0" strike="noStrike" spc="-1" dirty="0">
              <a:solidFill>
                <a:srgbClr val="000000"/>
              </a:solidFill>
              <a:uFill>
                <a:solidFill>
                  <a:srgbClr val="FFFFFF"/>
                </a:solidFill>
              </a:uFill>
              <a:latin typeface="Arial"/>
            </a:endParaRPr>
          </a:p>
          <a:p>
            <a:pPr marL="1143000" lvl="2" indent="-228240">
              <a:lnSpc>
                <a:spcPct val="90000"/>
              </a:lnSpc>
              <a:buClr>
                <a:srgbClr val="000000"/>
              </a:buClr>
              <a:buFont typeface="Arial"/>
              <a:buChar char="•"/>
            </a:pPr>
            <a:r>
              <a:rPr lang="en-US" sz="1600" b="0" strike="noStrike" spc="-1" dirty="0">
                <a:solidFill>
                  <a:srgbClr val="000000"/>
                </a:solidFill>
                <a:uFill>
                  <a:solidFill>
                    <a:srgbClr val="FFFFFF"/>
                  </a:solidFill>
                </a:uFill>
                <a:latin typeface="Arial"/>
                <a:ea typeface="MS PGothic"/>
              </a:rPr>
              <a:t>488 from WG3</a:t>
            </a:r>
            <a:endParaRPr lang="en-US" sz="1800" b="0" strike="noStrike" spc="-1" dirty="0">
              <a:solidFill>
                <a:srgbClr val="000000"/>
              </a:solidFill>
              <a:uFill>
                <a:solidFill>
                  <a:srgbClr val="FFFFFF"/>
                </a:solidFill>
              </a:uFill>
              <a:latin typeface="Arial"/>
            </a:endParaRPr>
          </a:p>
          <a:p>
            <a:pPr marL="1143000" lvl="2" indent="-228240">
              <a:lnSpc>
                <a:spcPct val="90000"/>
              </a:lnSpc>
              <a:buClr>
                <a:srgbClr val="000000"/>
              </a:buClr>
              <a:buFont typeface="Arial"/>
              <a:buChar char="•"/>
            </a:pPr>
            <a:r>
              <a:rPr lang="en-US" sz="1600" b="0" strike="noStrike" spc="-1" dirty="0">
                <a:solidFill>
                  <a:srgbClr val="000000"/>
                </a:solidFill>
                <a:uFill>
                  <a:solidFill>
                    <a:srgbClr val="FFFFFF"/>
                  </a:solidFill>
                </a:uFill>
                <a:latin typeface="Arial"/>
                <a:ea typeface="MS PGothic"/>
              </a:rPr>
              <a:t>448 from WG4</a:t>
            </a:r>
            <a:endParaRPr lang="en-US" sz="1800" b="0" strike="noStrike" spc="-1" dirty="0">
              <a:solidFill>
                <a:srgbClr val="000000"/>
              </a:solidFill>
              <a:uFill>
                <a:solidFill>
                  <a:srgbClr val="FFFFFF"/>
                </a:solidFill>
              </a:uFill>
              <a:latin typeface="Arial"/>
            </a:endParaRPr>
          </a:p>
          <a:p>
            <a:pPr marL="1143000" lvl="2" indent="-228240">
              <a:lnSpc>
                <a:spcPct val="90000"/>
              </a:lnSpc>
              <a:buClr>
                <a:srgbClr val="000000"/>
              </a:buClr>
              <a:buFont typeface="Arial"/>
              <a:buChar char="•"/>
            </a:pPr>
            <a:r>
              <a:rPr lang="en-US" sz="1600" spc="-1" dirty="0">
                <a:solidFill>
                  <a:srgbClr val="000000"/>
                </a:solidFill>
                <a:uFill>
                  <a:solidFill>
                    <a:srgbClr val="FFFFFF"/>
                  </a:solidFill>
                </a:uFill>
                <a:latin typeface="Arial"/>
                <a:ea typeface="MS PGothic"/>
              </a:rPr>
              <a:t>27</a:t>
            </a:r>
            <a:r>
              <a:rPr lang="en-US" sz="1600" b="0" strike="noStrike" spc="-1" dirty="0">
                <a:solidFill>
                  <a:srgbClr val="000000"/>
                </a:solidFill>
                <a:uFill>
                  <a:solidFill>
                    <a:srgbClr val="FFFFFF"/>
                  </a:solidFill>
                </a:uFill>
                <a:latin typeface="Arial"/>
                <a:ea typeface="MS PGothic"/>
              </a:rPr>
              <a:t> from WG6</a:t>
            </a:r>
            <a:r>
              <a:rPr lang="en-US" sz="1200" b="0" strike="noStrike" spc="-1" dirty="0">
                <a:solidFill>
                  <a:srgbClr val="000000"/>
                </a:solidFill>
                <a:uFill>
                  <a:solidFill>
                    <a:srgbClr val="FFFFFF"/>
                  </a:solidFill>
                </a:uFill>
                <a:latin typeface="Arial"/>
                <a:ea typeface="MS PGothic"/>
              </a:rPr>
              <a:t> </a:t>
            </a:r>
            <a:endParaRPr lang="en-US" sz="1800" b="0" strike="noStrike" spc="-1" dirty="0">
              <a:solidFill>
                <a:srgbClr val="000000"/>
              </a:solidFill>
              <a:uFill>
                <a:solidFill>
                  <a:srgbClr val="FFFFFF"/>
                </a:solidFill>
              </a:uFill>
              <a:latin typeface="Arial"/>
            </a:endParaRPr>
          </a:p>
          <a:p>
            <a:pPr marL="743040" lvl="1" indent="-285480">
              <a:lnSpc>
                <a:spcPct val="90000"/>
              </a:lnSpc>
              <a:buClr>
                <a:srgbClr val="C00000"/>
              </a:buClr>
              <a:buFont typeface="Arial"/>
              <a:buChar char="•"/>
            </a:pPr>
            <a:r>
              <a:rPr lang="en-US" sz="2400" b="0" strike="noStrike" spc="-1" dirty="0">
                <a:solidFill>
                  <a:srgbClr val="000000"/>
                </a:solidFill>
                <a:uFill>
                  <a:solidFill>
                    <a:srgbClr val="FFFFFF"/>
                  </a:solidFill>
                </a:uFill>
                <a:latin typeface="Arial"/>
                <a:ea typeface="MS PGothic"/>
              </a:rPr>
              <a:t>Rel-15 Work Items / Study Items approved</a:t>
            </a:r>
            <a:endParaRPr lang="en-US" sz="1800" b="0" strike="noStrike" spc="-1" dirty="0">
              <a:solidFill>
                <a:srgbClr val="000000"/>
              </a:solidFill>
              <a:uFill>
                <a:solidFill>
                  <a:srgbClr val="FFFFFF"/>
                </a:solidFill>
              </a:uFill>
              <a:latin typeface="Arial"/>
            </a:endParaRPr>
          </a:p>
          <a:p>
            <a:pPr marL="1143000" lvl="2" indent="-228240">
              <a:lnSpc>
                <a:spcPct val="90000"/>
              </a:lnSpc>
              <a:buClr>
                <a:srgbClr val="000000"/>
              </a:buClr>
              <a:buFont typeface="Arial"/>
              <a:buChar char="•"/>
            </a:pPr>
            <a:r>
              <a:rPr lang="en-US" sz="1600" b="0" strike="noStrike" spc="-1" dirty="0">
                <a:solidFill>
                  <a:srgbClr val="000000"/>
                </a:solidFill>
                <a:uFill>
                  <a:solidFill>
                    <a:srgbClr val="FFFFFF"/>
                  </a:solidFill>
                </a:uFill>
                <a:latin typeface="Arial"/>
                <a:ea typeface="MS PGothic"/>
              </a:rPr>
              <a:t>3 revised- Work Items / Study items</a:t>
            </a:r>
          </a:p>
          <a:p>
            <a:pPr marL="1143000" lvl="2" indent="-228240">
              <a:lnSpc>
                <a:spcPct val="90000"/>
              </a:lnSpc>
              <a:buClr>
                <a:srgbClr val="000000"/>
              </a:buClr>
              <a:buFont typeface="Arial"/>
              <a:buChar char="•"/>
            </a:pPr>
            <a:r>
              <a:rPr lang="en-US" sz="1600" spc="-1" dirty="0">
                <a:solidFill>
                  <a:srgbClr val="000000"/>
                </a:solidFill>
                <a:uFill>
                  <a:solidFill>
                    <a:srgbClr val="FFFFFF"/>
                  </a:solidFill>
                </a:uFill>
                <a:latin typeface="Arial"/>
                <a:ea typeface="MS PGothic"/>
              </a:rPr>
              <a:t>3 TS for approval</a:t>
            </a:r>
          </a:p>
          <a:p>
            <a:pPr marL="743040" lvl="1" indent="-285480">
              <a:lnSpc>
                <a:spcPct val="90000"/>
              </a:lnSpc>
              <a:buClr>
                <a:srgbClr val="C00000"/>
              </a:buClr>
              <a:buFont typeface="Arial"/>
              <a:buChar char="•"/>
            </a:pPr>
            <a:r>
              <a:rPr lang="en-US" sz="2400" spc="-1" dirty="0">
                <a:solidFill>
                  <a:srgbClr val="000000"/>
                </a:solidFill>
                <a:uFill>
                  <a:solidFill>
                    <a:srgbClr val="FFFFFF"/>
                  </a:solidFill>
                </a:uFill>
                <a:ea typeface="MS PGothic"/>
              </a:rPr>
              <a:t>Rel-16 Work Items / Study Items approved</a:t>
            </a:r>
            <a:endParaRPr lang="en-US" spc="-1" dirty="0">
              <a:solidFill>
                <a:srgbClr val="000000"/>
              </a:solidFill>
              <a:uFill>
                <a:solidFill>
                  <a:srgbClr val="FFFFFF"/>
                </a:solidFill>
              </a:uFill>
            </a:endParaRPr>
          </a:p>
          <a:p>
            <a:pPr marL="1143000" lvl="2" indent="-228240">
              <a:lnSpc>
                <a:spcPct val="90000"/>
              </a:lnSpc>
              <a:buClr>
                <a:srgbClr val="000000"/>
              </a:buClr>
              <a:buFont typeface="Arial"/>
              <a:buChar char="•"/>
            </a:pPr>
            <a:r>
              <a:rPr lang="en-US" sz="1600" spc="-1" dirty="0">
                <a:solidFill>
                  <a:srgbClr val="000000"/>
                </a:solidFill>
                <a:uFill>
                  <a:solidFill>
                    <a:srgbClr val="FFFFFF"/>
                  </a:solidFill>
                </a:uFill>
                <a:ea typeface="MS PGothic"/>
              </a:rPr>
              <a:t>6 new - Work Items / Study items</a:t>
            </a:r>
          </a:p>
          <a:p>
            <a:pPr marL="1143000" lvl="2" indent="-228240">
              <a:lnSpc>
                <a:spcPct val="90000"/>
              </a:lnSpc>
              <a:buClr>
                <a:srgbClr val="000000"/>
              </a:buClr>
              <a:buFont typeface="Arial"/>
              <a:buChar char="•"/>
            </a:pPr>
            <a:r>
              <a:rPr lang="en-US" sz="1600" spc="-1" dirty="0">
                <a:solidFill>
                  <a:srgbClr val="000000"/>
                </a:solidFill>
                <a:uFill>
                  <a:solidFill>
                    <a:srgbClr val="FFFFFF"/>
                  </a:solidFill>
                </a:uFill>
                <a:ea typeface="MS PGothic"/>
              </a:rPr>
              <a:t>2 revised- Work Items / Study items</a:t>
            </a:r>
          </a:p>
          <a:p>
            <a:pPr marL="914760" lvl="2">
              <a:lnSpc>
                <a:spcPct val="90000"/>
              </a:lnSpc>
              <a:buClr>
                <a:srgbClr val="000000"/>
              </a:buClr>
            </a:pPr>
            <a:endParaRPr lang="en-US" sz="1600" spc="-1" dirty="0">
              <a:solidFill>
                <a:srgbClr val="000000"/>
              </a:solidFill>
              <a:uFill>
                <a:solidFill>
                  <a:srgbClr val="FFFFFF"/>
                </a:solidFill>
              </a:uFill>
              <a:ea typeface="MS PGothic"/>
            </a:endParaRPr>
          </a:p>
          <a:p>
            <a:pPr marL="1143000" lvl="2" indent="-228240">
              <a:lnSpc>
                <a:spcPct val="90000"/>
              </a:lnSpc>
              <a:buClr>
                <a:srgbClr val="000000"/>
              </a:buClr>
              <a:buFont typeface="Arial"/>
              <a:buChar char="•"/>
            </a:pPr>
            <a:endParaRPr lang="en-US" sz="1600" spc="-1" dirty="0">
              <a:solidFill>
                <a:srgbClr val="000000"/>
              </a:solidFill>
              <a:uFill>
                <a:solidFill>
                  <a:srgbClr val="FFFFFF"/>
                </a:solidFill>
              </a:uFill>
              <a:latin typeface="Arial"/>
              <a:ea typeface="MS PGothic"/>
            </a:endParaRPr>
          </a:p>
          <a:p>
            <a:pPr marL="743040" lvl="1" indent="-285480">
              <a:lnSpc>
                <a:spcPct val="90000"/>
              </a:lnSpc>
              <a:buClr>
                <a:srgbClr val="C00000"/>
              </a:buClr>
              <a:buFont typeface="Arial"/>
              <a:buChar char="•"/>
            </a:pPr>
            <a:r>
              <a:rPr lang="en-US" sz="2400" spc="-1" dirty="0">
                <a:solidFill>
                  <a:srgbClr val="000000"/>
                </a:solidFill>
                <a:uFill>
                  <a:solidFill>
                    <a:srgbClr val="FFFFFF"/>
                  </a:solidFill>
                </a:uFill>
                <a:latin typeface="Arial"/>
                <a:ea typeface="MS PGothic"/>
              </a:rPr>
              <a:t>208</a:t>
            </a:r>
            <a:r>
              <a:rPr lang="en-US" sz="2400" b="0" strike="noStrike" spc="-1" dirty="0">
                <a:solidFill>
                  <a:srgbClr val="000000"/>
                </a:solidFill>
                <a:uFill>
                  <a:solidFill>
                    <a:srgbClr val="FFFFFF"/>
                  </a:solidFill>
                </a:uFill>
                <a:latin typeface="Arial"/>
                <a:ea typeface="MS PGothic"/>
              </a:rPr>
              <a:t> Registered participants / </a:t>
            </a:r>
            <a:r>
              <a:rPr lang="en-US" sz="2400" spc="-1" dirty="0">
                <a:solidFill>
                  <a:srgbClr val="000000"/>
                </a:solidFill>
                <a:uFill>
                  <a:solidFill>
                    <a:srgbClr val="FFFFFF"/>
                  </a:solidFill>
                </a:uFill>
                <a:latin typeface="Arial"/>
                <a:ea typeface="MS PGothic"/>
              </a:rPr>
              <a:t>168</a:t>
            </a:r>
            <a:r>
              <a:rPr lang="en-US" sz="2400" b="0" strike="noStrike" spc="-1" dirty="0">
                <a:solidFill>
                  <a:srgbClr val="000000"/>
                </a:solidFill>
                <a:uFill>
                  <a:solidFill>
                    <a:srgbClr val="FFFFFF"/>
                  </a:solidFill>
                </a:uFill>
                <a:latin typeface="Arial"/>
                <a:ea typeface="MS PGothic"/>
              </a:rPr>
              <a:t> Attending participants (based on registration) </a:t>
            </a:r>
            <a:endParaRPr lang="en-US" sz="1800" b="0" strike="noStrike" spc="-1" dirty="0">
              <a:solidFill>
                <a:srgbClr val="000000"/>
              </a:solidFill>
              <a:uFill>
                <a:solidFill>
                  <a:srgbClr val="FFFFFF"/>
                </a:solidFill>
              </a:uFill>
              <a:latin typeface="Arial"/>
            </a:endParaRPr>
          </a:p>
          <a:p>
            <a:pPr marL="1143000" lvl="2" indent="-228240">
              <a:lnSpc>
                <a:spcPct val="90000"/>
              </a:lnSpc>
              <a:buClr>
                <a:srgbClr val="000000"/>
              </a:buClr>
              <a:buFont typeface="Arial"/>
              <a:buChar char="•"/>
            </a:pPr>
            <a:r>
              <a:rPr lang="en-US" sz="1600" b="0" strike="noStrike" spc="-1" dirty="0">
                <a:solidFill>
                  <a:srgbClr val="000000"/>
                </a:solidFill>
                <a:uFill>
                  <a:solidFill>
                    <a:srgbClr val="FFFFFF"/>
                  </a:solidFill>
                </a:uFill>
                <a:latin typeface="Arial"/>
                <a:ea typeface="MS PGothic"/>
              </a:rPr>
              <a:t>~ </a:t>
            </a:r>
            <a:r>
              <a:rPr lang="en-US" sz="1600" spc="-1" dirty="0">
                <a:solidFill>
                  <a:srgbClr val="000000"/>
                </a:solidFill>
                <a:uFill>
                  <a:solidFill>
                    <a:srgbClr val="FFFFFF"/>
                  </a:solidFill>
                </a:uFill>
                <a:latin typeface="Arial"/>
                <a:ea typeface="MS PGothic"/>
              </a:rPr>
              <a:t>75</a:t>
            </a:r>
            <a:r>
              <a:rPr lang="en-US" sz="1600" b="0" strike="noStrike" spc="-1" dirty="0">
                <a:solidFill>
                  <a:srgbClr val="000000"/>
                </a:solidFill>
                <a:uFill>
                  <a:solidFill>
                    <a:srgbClr val="FFFFFF"/>
                  </a:solidFill>
                </a:uFill>
                <a:latin typeface="Arial"/>
                <a:ea typeface="MS PGothic"/>
              </a:rPr>
              <a:t> Participants Attending</a:t>
            </a:r>
            <a:endParaRPr lang="en-US" sz="1800" b="0" strike="noStrike" spc="-1" dirty="0">
              <a:solidFill>
                <a:srgbClr val="000000"/>
              </a:solidFill>
              <a:uFill>
                <a:solidFill>
                  <a:srgbClr val="FFFFFF"/>
                </a:solidFill>
              </a:uFill>
              <a:latin typeface="Arial"/>
            </a:endParaRPr>
          </a:p>
          <a:p>
            <a:pPr>
              <a:lnSpc>
                <a:spcPct val="90000"/>
              </a:lnSpc>
            </a:pPr>
            <a:endParaRPr lang="en-US" sz="1800" b="0" strike="noStrike" spc="-1" dirty="0">
              <a:solidFill>
                <a:srgbClr val="000000"/>
              </a:solidFill>
              <a:uFill>
                <a:solidFill>
                  <a:srgbClr val="FFFFFF"/>
                </a:solidFill>
              </a:uFill>
              <a:latin typeface="Arial"/>
            </a:endParaRPr>
          </a:p>
        </p:txBody>
      </p:sp>
      <p:sp>
        <p:nvSpPr>
          <p:cNvPr id="6" name="PlaceHolder 4"/>
          <p:cNvSpPr>
            <a:spLocks noGrp="1"/>
          </p:cNvSpPr>
          <p:nvPr>
            <p:ph type="sldNum"/>
          </p:nvPr>
        </p:nvSpPr>
        <p:spPr>
          <a:xfrm>
            <a:off x="8558280" y="6483240"/>
            <a:ext cx="394920" cy="221760"/>
          </a:xfrm>
          <a:prstGeom prst="rect">
            <a:avLst/>
          </a:prstGeom>
        </p:spPr>
        <p:txBody>
          <a:bodyPr/>
          <a:lstStyle/>
          <a:p>
            <a:pPr>
              <a:lnSpc>
                <a:spcPct val="100000"/>
              </a:lnSpc>
            </a:pPr>
            <a:fld id="{404CBDD9-1453-49B4-ADDE-5E5FC2A17FE0}" type="slidenum">
              <a:rPr lang="en-US" sz="1100" b="0" strike="noStrike" spc="-1">
                <a:solidFill>
                  <a:srgbClr val="FFFFFF"/>
                </a:solidFill>
                <a:uFill>
                  <a:solidFill>
                    <a:srgbClr val="FFFFFF"/>
                  </a:solidFill>
                </a:uFill>
                <a:latin typeface="Arial"/>
                <a:ea typeface="MS PGothic"/>
              </a:rPr>
              <a:pPr>
                <a:lnSpc>
                  <a:spcPct val="100000"/>
                </a:lnSpc>
              </a:pPr>
              <a:t>3</a:t>
            </a:fld>
            <a:endParaRPr lang="en-US" sz="1400" b="0" strike="noStrike" spc="-1" dirty="0">
              <a:solidFill>
                <a:srgbClr val="000000"/>
              </a:solidFill>
              <a:uFill>
                <a:solidFill>
                  <a:srgbClr val="FFFFFF"/>
                </a:solidFill>
              </a:uFill>
              <a:latin typeface="Times New Roman"/>
            </a:endParaRPr>
          </a:p>
        </p:txBody>
      </p:sp>
    </p:spTree>
  </p:cSld>
  <p:clrMapOvr>
    <a:masterClrMapping/>
  </p:clrMapOvr>
  <p:timing>
    <p:tnLst>
      <p:par>
        <p:cTn id="1" dur="indefinite" restart="never" nodeType="tmRoot">
          <p:childTnLst>
            <p:seq>
              <p:cTn id="2" nodeType="mainSeq"/>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 name="TextShape 1"/>
          <p:cNvSpPr txBox="1"/>
          <p:nvPr/>
        </p:nvSpPr>
        <p:spPr>
          <a:xfrm>
            <a:off x="0" y="380880"/>
            <a:ext cx="8610120" cy="1142640"/>
          </a:xfrm>
          <a:prstGeom prst="rect">
            <a:avLst/>
          </a:prstGeom>
          <a:noFill/>
          <a:ln>
            <a:noFill/>
          </a:ln>
        </p:spPr>
        <p:txBody>
          <a:bodyPr anchor="ctr"/>
          <a:lstStyle/>
          <a:p>
            <a:pPr algn="ctr">
              <a:lnSpc>
                <a:spcPct val="100000"/>
              </a:lnSpc>
            </a:pPr>
            <a:r>
              <a:rPr lang="en-US" sz="3200" b="0" strike="noStrike" spc="-1" dirty="0">
                <a:solidFill>
                  <a:srgbClr val="FF0000"/>
                </a:solidFill>
                <a:uFill>
                  <a:solidFill>
                    <a:srgbClr val="FFFFFF"/>
                  </a:solidFill>
                </a:uFill>
                <a:latin typeface="Arial"/>
              </a:rPr>
              <a:t>Rel-8 to Rel-11 overview</a:t>
            </a:r>
            <a:r>
              <a:rPr lang="en-US" sz="3200" spc="-1" dirty="0">
                <a:solidFill>
                  <a:srgbClr val="0000FF"/>
                </a:solidFill>
                <a:uFill>
                  <a:solidFill>
                    <a:srgbClr val="FFFFFF"/>
                  </a:solidFill>
                </a:uFill>
              </a:rPr>
              <a:t> </a:t>
            </a:r>
            <a:r>
              <a:rPr lang="en-US" sz="3200" b="0" strike="noStrike" spc="-1" dirty="0">
                <a:solidFill>
                  <a:srgbClr val="FF0000"/>
                </a:solidFill>
                <a:uFill>
                  <a:solidFill>
                    <a:srgbClr val="FFFFFF"/>
                  </a:solidFill>
                </a:uFill>
                <a:latin typeface="Arial"/>
              </a:rPr>
              <a:t>
</a:t>
            </a:r>
            <a:endParaRPr lang="en-US" sz="1000" b="0" strike="noStrike" spc="-1" dirty="0">
              <a:solidFill>
                <a:srgbClr val="000000"/>
              </a:solidFill>
              <a:uFill>
                <a:solidFill>
                  <a:srgbClr val="FFFFFF"/>
                </a:solidFill>
              </a:uFill>
              <a:latin typeface="Arial"/>
            </a:endParaRPr>
          </a:p>
        </p:txBody>
      </p:sp>
      <p:sp>
        <p:nvSpPr>
          <p:cNvPr id="164" name="TextShape 2"/>
          <p:cNvSpPr txBox="1"/>
          <p:nvPr/>
        </p:nvSpPr>
        <p:spPr>
          <a:xfrm>
            <a:off x="174600" y="1335240"/>
            <a:ext cx="8969040" cy="4730400"/>
          </a:xfrm>
          <a:prstGeom prst="rect">
            <a:avLst/>
          </a:prstGeom>
          <a:noFill/>
          <a:ln>
            <a:noFill/>
          </a:ln>
        </p:spPr>
        <p:txBody>
          <a:bodyPr/>
          <a:lstStyle/>
          <a:p>
            <a:pPr marL="343080" indent="-342720">
              <a:lnSpc>
                <a:spcPct val="90000"/>
              </a:lnSpc>
              <a:buBlip>
                <a:blip r:embed="rId2"/>
              </a:buBlip>
            </a:pPr>
            <a:r>
              <a:rPr lang="en-US" sz="2400" b="0" strike="noStrike" spc="-1" dirty="0">
                <a:solidFill>
                  <a:srgbClr val="000000"/>
                </a:solidFill>
                <a:uFill>
                  <a:solidFill>
                    <a:srgbClr val="FFFFFF"/>
                  </a:solidFill>
                </a:uFill>
                <a:latin typeface="Arial"/>
              </a:rPr>
              <a:t>Rel-8 CRs (Category F) are </a:t>
            </a:r>
            <a:r>
              <a:rPr lang="en-US" sz="2400" spc="-1" dirty="0">
                <a:solidFill>
                  <a:srgbClr val="000000"/>
                </a:solidFill>
                <a:uFill>
                  <a:solidFill>
                    <a:srgbClr val="FFFFFF"/>
                  </a:solidFill>
                </a:uFill>
                <a:latin typeface="Arial"/>
              </a:rPr>
              <a:t>more</a:t>
            </a:r>
            <a:r>
              <a:rPr lang="en-US" sz="2400" b="0" strike="noStrike" spc="-1" dirty="0">
                <a:solidFill>
                  <a:srgbClr val="000000"/>
                </a:solidFill>
                <a:uFill>
                  <a:solidFill>
                    <a:srgbClr val="FFFFFF"/>
                  </a:solidFill>
                </a:uFill>
                <a:latin typeface="Arial"/>
              </a:rPr>
              <a:t> than in last plenary </a:t>
            </a:r>
            <a:endParaRPr lang="en-US" sz="2800" b="0" strike="noStrike" spc="-1" dirty="0">
              <a:solidFill>
                <a:srgbClr val="000000"/>
              </a:solidFill>
              <a:uFill>
                <a:solidFill>
                  <a:srgbClr val="FFFFFF"/>
                </a:solidFill>
              </a:uFill>
              <a:latin typeface="Calibri"/>
            </a:endParaRPr>
          </a:p>
          <a:p>
            <a:pPr marL="743040" lvl="1" indent="-285480">
              <a:lnSpc>
                <a:spcPct val="90000"/>
              </a:lnSpc>
              <a:buClr>
                <a:srgbClr val="C00000"/>
              </a:buClr>
              <a:buFont typeface="Arial"/>
              <a:buChar char="•"/>
            </a:pPr>
            <a:r>
              <a:rPr lang="en-US" sz="2000" spc="-1" dirty="0">
                <a:solidFill>
                  <a:srgbClr val="000000"/>
                </a:solidFill>
                <a:uFill>
                  <a:solidFill>
                    <a:srgbClr val="FFFFFF"/>
                  </a:solidFill>
                </a:uFill>
                <a:latin typeface="Arial"/>
              </a:rPr>
              <a:t>8</a:t>
            </a:r>
            <a:r>
              <a:rPr lang="en-US" sz="2000" b="0" strike="noStrike" spc="-1" dirty="0">
                <a:solidFill>
                  <a:srgbClr val="000000"/>
                </a:solidFill>
                <a:uFill>
                  <a:solidFill>
                    <a:srgbClr val="FFFFFF"/>
                  </a:solidFill>
                </a:uFill>
                <a:latin typeface="Arial"/>
              </a:rPr>
              <a:t> (1)</a:t>
            </a:r>
            <a:endParaRPr lang="en-US" sz="2000" spc="-1" dirty="0">
              <a:solidFill>
                <a:srgbClr val="000000"/>
              </a:solidFill>
              <a:uFill>
                <a:solidFill>
                  <a:srgbClr val="FFFFFF"/>
                </a:solidFill>
              </a:uFill>
              <a:latin typeface="Calibri"/>
            </a:endParaRPr>
          </a:p>
          <a:p>
            <a:endParaRPr lang="en-US" sz="2800" b="0" strike="noStrike" spc="-1" dirty="0">
              <a:solidFill>
                <a:srgbClr val="000000"/>
              </a:solidFill>
              <a:uFill>
                <a:solidFill>
                  <a:srgbClr val="FFFFFF"/>
                </a:solidFill>
              </a:uFill>
              <a:latin typeface="Calibri"/>
            </a:endParaRPr>
          </a:p>
          <a:p>
            <a:pPr marL="343080" indent="-342720">
              <a:lnSpc>
                <a:spcPct val="90000"/>
              </a:lnSpc>
              <a:buBlip>
                <a:blip r:embed="rId2"/>
              </a:buBlip>
            </a:pPr>
            <a:r>
              <a:rPr lang="en-US" sz="2400" b="0" strike="noStrike" spc="-1" dirty="0">
                <a:solidFill>
                  <a:srgbClr val="000000"/>
                </a:solidFill>
                <a:uFill>
                  <a:solidFill>
                    <a:srgbClr val="FFFFFF"/>
                  </a:solidFill>
                </a:uFill>
                <a:latin typeface="Arial"/>
              </a:rPr>
              <a:t> Rel-9 CRs (Category F) are </a:t>
            </a:r>
            <a:r>
              <a:rPr lang="en-US" sz="2400" spc="-1" dirty="0">
                <a:solidFill>
                  <a:srgbClr val="000000"/>
                </a:solidFill>
                <a:uFill>
                  <a:solidFill>
                    <a:srgbClr val="FFFFFF"/>
                  </a:solidFill>
                </a:uFill>
                <a:latin typeface="Arial"/>
              </a:rPr>
              <a:t>same</a:t>
            </a:r>
            <a:r>
              <a:rPr lang="en-US" sz="2400" b="0" strike="noStrike" spc="-1" dirty="0">
                <a:solidFill>
                  <a:srgbClr val="000000"/>
                </a:solidFill>
                <a:uFill>
                  <a:solidFill>
                    <a:srgbClr val="FFFFFF"/>
                  </a:solidFill>
                </a:uFill>
                <a:latin typeface="Arial"/>
              </a:rPr>
              <a:t> than in last plenary </a:t>
            </a:r>
            <a:endParaRPr lang="en-US" sz="2800" b="0" strike="noStrike" spc="-1" dirty="0">
              <a:solidFill>
                <a:srgbClr val="000000"/>
              </a:solidFill>
              <a:uFill>
                <a:solidFill>
                  <a:srgbClr val="FFFFFF"/>
                </a:solidFill>
              </a:uFill>
              <a:latin typeface="Calibri"/>
            </a:endParaRPr>
          </a:p>
          <a:p>
            <a:pPr marL="743040" lvl="1" indent="-285480">
              <a:lnSpc>
                <a:spcPct val="90000"/>
              </a:lnSpc>
              <a:buClr>
                <a:srgbClr val="C00000"/>
              </a:buClr>
              <a:buFont typeface="Arial"/>
              <a:buChar char="•"/>
            </a:pPr>
            <a:r>
              <a:rPr lang="en-US" sz="2000" spc="-1" dirty="0">
                <a:solidFill>
                  <a:srgbClr val="000000"/>
                </a:solidFill>
                <a:uFill>
                  <a:solidFill>
                    <a:srgbClr val="FFFFFF"/>
                  </a:solidFill>
                </a:uFill>
                <a:latin typeface="Arial"/>
              </a:rPr>
              <a:t>0</a:t>
            </a:r>
            <a:r>
              <a:rPr lang="en-US" sz="2000" b="0" strike="noStrike" spc="-1" dirty="0">
                <a:solidFill>
                  <a:srgbClr val="000000"/>
                </a:solidFill>
                <a:uFill>
                  <a:solidFill>
                    <a:srgbClr val="FFFFFF"/>
                  </a:solidFill>
                </a:uFill>
                <a:latin typeface="Arial"/>
              </a:rPr>
              <a:t> (0) </a:t>
            </a:r>
            <a:endParaRPr lang="en-US" sz="2000" spc="-1" dirty="0">
              <a:solidFill>
                <a:srgbClr val="000000"/>
              </a:solidFill>
              <a:uFill>
                <a:solidFill>
                  <a:srgbClr val="FFFFFF"/>
                </a:solidFill>
              </a:uFill>
              <a:latin typeface="Calibri"/>
            </a:endParaRPr>
          </a:p>
          <a:p>
            <a:pPr marL="457560" lvl="1">
              <a:lnSpc>
                <a:spcPct val="90000"/>
              </a:lnSpc>
              <a:buClr>
                <a:srgbClr val="C00000"/>
              </a:buClr>
            </a:pPr>
            <a:endParaRPr lang="en-US" sz="2800" b="0" strike="noStrike" spc="-1" dirty="0">
              <a:solidFill>
                <a:srgbClr val="000000"/>
              </a:solidFill>
              <a:uFill>
                <a:solidFill>
                  <a:srgbClr val="FFFFFF"/>
                </a:solidFill>
              </a:uFill>
              <a:latin typeface="Calibri"/>
            </a:endParaRPr>
          </a:p>
          <a:p>
            <a:pPr marL="343080" indent="-342720">
              <a:lnSpc>
                <a:spcPct val="90000"/>
              </a:lnSpc>
              <a:buBlip>
                <a:blip r:embed="rId2"/>
              </a:buBlip>
            </a:pPr>
            <a:r>
              <a:rPr lang="en-US" sz="2400" b="0" strike="noStrike" spc="-1" dirty="0">
                <a:solidFill>
                  <a:srgbClr val="000000"/>
                </a:solidFill>
                <a:uFill>
                  <a:solidFill>
                    <a:srgbClr val="FFFFFF"/>
                  </a:solidFill>
                </a:uFill>
                <a:latin typeface="Arial"/>
              </a:rPr>
              <a:t> Rel-10 CRs (Category F) are more than in last plenary</a:t>
            </a:r>
            <a:endParaRPr lang="en-US" sz="2800" b="0" strike="noStrike" spc="-1" dirty="0">
              <a:solidFill>
                <a:srgbClr val="000000"/>
              </a:solidFill>
              <a:uFill>
                <a:solidFill>
                  <a:srgbClr val="FFFFFF"/>
                </a:solidFill>
              </a:uFill>
              <a:latin typeface="Calibri"/>
            </a:endParaRPr>
          </a:p>
          <a:p>
            <a:pPr marL="743040" lvl="1" indent="-285480">
              <a:lnSpc>
                <a:spcPct val="90000"/>
              </a:lnSpc>
              <a:buClr>
                <a:srgbClr val="C00000"/>
              </a:buClr>
              <a:buFont typeface="Arial"/>
              <a:buChar char="•"/>
            </a:pPr>
            <a:r>
              <a:rPr lang="en-US" sz="2000" spc="-1" dirty="0">
                <a:solidFill>
                  <a:srgbClr val="000000"/>
                </a:solidFill>
                <a:uFill>
                  <a:solidFill>
                    <a:srgbClr val="FFFFFF"/>
                  </a:solidFill>
                </a:uFill>
                <a:latin typeface="Arial"/>
              </a:rPr>
              <a:t>2</a:t>
            </a:r>
            <a:r>
              <a:rPr lang="en-US" sz="2000" b="0" strike="noStrike" spc="-1" dirty="0">
                <a:solidFill>
                  <a:srgbClr val="000000"/>
                </a:solidFill>
                <a:uFill>
                  <a:solidFill>
                    <a:srgbClr val="FFFFFF"/>
                  </a:solidFill>
                </a:uFill>
                <a:latin typeface="Arial"/>
              </a:rPr>
              <a:t> (0)</a:t>
            </a:r>
          </a:p>
          <a:p>
            <a:pPr marL="457560" lvl="1">
              <a:lnSpc>
                <a:spcPct val="90000"/>
              </a:lnSpc>
              <a:buClr>
                <a:srgbClr val="C00000"/>
              </a:buClr>
            </a:pPr>
            <a:endParaRPr lang="en-US" sz="2800" b="0" strike="noStrike" spc="-1" dirty="0">
              <a:solidFill>
                <a:srgbClr val="000000"/>
              </a:solidFill>
              <a:uFill>
                <a:solidFill>
                  <a:srgbClr val="FFFFFF"/>
                </a:solidFill>
              </a:uFill>
              <a:latin typeface="Calibri"/>
            </a:endParaRPr>
          </a:p>
          <a:p>
            <a:pPr marL="343080" indent="-342720">
              <a:lnSpc>
                <a:spcPct val="90000"/>
              </a:lnSpc>
              <a:buBlip>
                <a:blip r:embed="rId2"/>
              </a:buBlip>
            </a:pPr>
            <a:r>
              <a:rPr lang="en-US" sz="2400" b="0" strike="noStrike" spc="-1" dirty="0">
                <a:solidFill>
                  <a:srgbClr val="000000"/>
                </a:solidFill>
                <a:uFill>
                  <a:solidFill>
                    <a:srgbClr val="FFFFFF"/>
                  </a:solidFill>
                </a:uFill>
                <a:latin typeface="Arial"/>
              </a:rPr>
              <a:t> Rel-11 CRs (Category F) are </a:t>
            </a:r>
            <a:r>
              <a:rPr lang="en-US" sz="2400" spc="-1" dirty="0">
                <a:solidFill>
                  <a:srgbClr val="000000"/>
                </a:solidFill>
                <a:uFill>
                  <a:solidFill>
                    <a:srgbClr val="FFFFFF"/>
                  </a:solidFill>
                </a:uFill>
                <a:latin typeface="Arial"/>
              </a:rPr>
              <a:t>more</a:t>
            </a:r>
            <a:r>
              <a:rPr lang="en-US" sz="2400" spc="-1" dirty="0">
                <a:solidFill>
                  <a:srgbClr val="000000"/>
                </a:solidFill>
                <a:uFill>
                  <a:solidFill>
                    <a:srgbClr val="FFFFFF"/>
                  </a:solidFill>
                </a:uFill>
              </a:rPr>
              <a:t> </a:t>
            </a:r>
            <a:r>
              <a:rPr lang="en-US" sz="2400" b="0" strike="noStrike" spc="-1" dirty="0">
                <a:solidFill>
                  <a:srgbClr val="000000"/>
                </a:solidFill>
                <a:uFill>
                  <a:solidFill>
                    <a:srgbClr val="FFFFFF"/>
                  </a:solidFill>
                </a:uFill>
                <a:latin typeface="Arial"/>
              </a:rPr>
              <a:t>than in last plenary</a:t>
            </a:r>
            <a:endParaRPr lang="en-US" sz="2800" b="0" strike="noStrike" spc="-1" dirty="0">
              <a:solidFill>
                <a:srgbClr val="000000"/>
              </a:solidFill>
              <a:uFill>
                <a:solidFill>
                  <a:srgbClr val="FFFFFF"/>
                </a:solidFill>
              </a:uFill>
              <a:latin typeface="Calibri"/>
            </a:endParaRPr>
          </a:p>
          <a:p>
            <a:pPr marL="743040" lvl="1" indent="-285480">
              <a:lnSpc>
                <a:spcPct val="90000"/>
              </a:lnSpc>
              <a:buClr>
                <a:srgbClr val="C00000"/>
              </a:buClr>
              <a:buFont typeface="Arial"/>
              <a:buChar char="•"/>
            </a:pPr>
            <a:r>
              <a:rPr lang="en-US" sz="2000" spc="-1" dirty="0">
                <a:solidFill>
                  <a:srgbClr val="000000"/>
                </a:solidFill>
                <a:uFill>
                  <a:solidFill>
                    <a:srgbClr val="FFFFFF"/>
                  </a:solidFill>
                </a:uFill>
                <a:latin typeface="Arial"/>
              </a:rPr>
              <a:t>5</a:t>
            </a:r>
            <a:r>
              <a:rPr lang="en-US" sz="2000" b="0" strike="noStrike" spc="-1" dirty="0">
                <a:solidFill>
                  <a:srgbClr val="000000"/>
                </a:solidFill>
                <a:uFill>
                  <a:solidFill>
                    <a:srgbClr val="FFFFFF"/>
                  </a:solidFill>
                </a:uFill>
                <a:latin typeface="Arial"/>
              </a:rPr>
              <a:t> (1)</a:t>
            </a:r>
            <a:endParaRPr lang="en-US" sz="2000" b="0" strike="noStrike" spc="-1" dirty="0">
              <a:solidFill>
                <a:srgbClr val="000000"/>
              </a:solidFill>
              <a:uFill>
                <a:solidFill>
                  <a:srgbClr val="FFFFFF"/>
                </a:solidFill>
              </a:uFill>
              <a:latin typeface="Calibri"/>
            </a:endParaRPr>
          </a:p>
        </p:txBody>
      </p:sp>
      <p:sp>
        <p:nvSpPr>
          <p:cNvPr id="4" name="PlaceHolder 4"/>
          <p:cNvSpPr>
            <a:spLocks noGrp="1"/>
          </p:cNvSpPr>
          <p:nvPr>
            <p:ph type="sldNum"/>
          </p:nvPr>
        </p:nvSpPr>
        <p:spPr>
          <a:xfrm>
            <a:off x="8558280" y="6483240"/>
            <a:ext cx="394920" cy="221760"/>
          </a:xfrm>
          <a:prstGeom prst="rect">
            <a:avLst/>
          </a:prstGeom>
        </p:spPr>
        <p:txBody>
          <a:bodyPr/>
          <a:lstStyle/>
          <a:p>
            <a:pPr>
              <a:lnSpc>
                <a:spcPct val="100000"/>
              </a:lnSpc>
            </a:pPr>
            <a:fld id="{404CBDD9-1453-49B4-ADDE-5E5FC2A17FE0}" type="slidenum">
              <a:rPr lang="en-US" sz="1100" b="0" strike="noStrike" spc="-1">
                <a:solidFill>
                  <a:srgbClr val="FFFFFF"/>
                </a:solidFill>
                <a:uFill>
                  <a:solidFill>
                    <a:srgbClr val="FFFFFF"/>
                  </a:solidFill>
                </a:uFill>
                <a:latin typeface="Arial"/>
                <a:ea typeface="MS PGothic"/>
              </a:rPr>
              <a:pPr>
                <a:lnSpc>
                  <a:spcPct val="100000"/>
                </a:lnSpc>
              </a:pPr>
              <a:t>4</a:t>
            </a:fld>
            <a:endParaRPr lang="en-US" sz="1400" b="0" strike="noStrike" spc="-1" dirty="0">
              <a:solidFill>
                <a:srgbClr val="000000"/>
              </a:solidFill>
              <a:uFill>
                <a:solidFill>
                  <a:srgbClr val="FFFFFF"/>
                </a:solidFill>
              </a:uFill>
              <a:latin typeface="Times New Roman"/>
            </a:endParaRPr>
          </a:p>
        </p:txBody>
      </p:sp>
    </p:spTree>
  </p:cSld>
  <p:clrMapOvr>
    <a:masterClrMapping/>
  </p:clrMapOvr>
  <p:timing>
    <p:tnLst>
      <p:par>
        <p:cTn id="1" dur="indefinite" restart="never" nodeType="tmRoot">
          <p:childTnLst>
            <p:seq>
              <p:cTn id="2" nodeType="mainSeq"/>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5" name="TextShape 1"/>
          <p:cNvSpPr txBox="1"/>
          <p:nvPr/>
        </p:nvSpPr>
        <p:spPr>
          <a:xfrm>
            <a:off x="685800" y="338040"/>
            <a:ext cx="7772040" cy="1142640"/>
          </a:xfrm>
          <a:prstGeom prst="rect">
            <a:avLst/>
          </a:prstGeom>
          <a:noFill/>
          <a:ln>
            <a:noFill/>
          </a:ln>
        </p:spPr>
        <p:txBody>
          <a:bodyPr anchor="ctr"/>
          <a:lstStyle/>
          <a:p>
            <a:pPr algn="ctr">
              <a:lnSpc>
                <a:spcPct val="100000"/>
              </a:lnSpc>
            </a:pPr>
            <a:r>
              <a:rPr lang="en-US" sz="3200" b="0" strike="noStrike" spc="-1" dirty="0">
                <a:solidFill>
                  <a:srgbClr val="FF0000"/>
                </a:solidFill>
                <a:uFill>
                  <a:solidFill>
                    <a:srgbClr val="FFFFFF"/>
                  </a:solidFill>
                </a:uFill>
                <a:latin typeface="Arial"/>
              </a:rPr>
              <a:t>Rel-12 overview</a:t>
            </a:r>
          </a:p>
        </p:txBody>
      </p:sp>
      <p:sp>
        <p:nvSpPr>
          <p:cNvPr id="166" name="CustomShape 2"/>
          <p:cNvSpPr/>
          <p:nvPr/>
        </p:nvSpPr>
        <p:spPr>
          <a:xfrm>
            <a:off x="201600" y="1325520"/>
            <a:ext cx="8686440" cy="5182920"/>
          </a:xfrm>
          <a:prstGeom prst="rect">
            <a:avLst/>
          </a:prstGeom>
          <a:noFill/>
          <a:ln>
            <a:noFill/>
          </a:ln>
        </p:spPr>
        <p:style>
          <a:lnRef idx="0">
            <a:scrgbClr r="0" g="0" b="0"/>
          </a:lnRef>
          <a:fillRef idx="0">
            <a:scrgbClr r="0" g="0" b="0"/>
          </a:fillRef>
          <a:effectRef idx="0">
            <a:scrgbClr r="0" g="0" b="0"/>
          </a:effectRef>
          <a:fontRef idx="minor"/>
        </p:style>
        <p:txBody>
          <a:bodyPr lIns="90360" tIns="44280" rIns="90360" bIns="44280"/>
          <a:lstStyle/>
          <a:p>
            <a:pPr marL="343080" indent="-342720">
              <a:lnSpc>
                <a:spcPct val="90000"/>
              </a:lnSpc>
              <a:buBlip>
                <a:blip r:embed="rId2"/>
              </a:buBlip>
            </a:pPr>
            <a:r>
              <a:rPr lang="en-US" sz="2400" b="0" strike="noStrike" spc="-1" dirty="0">
                <a:solidFill>
                  <a:srgbClr val="000000"/>
                </a:solidFill>
                <a:uFill>
                  <a:solidFill>
                    <a:srgbClr val="FFFFFF"/>
                  </a:solidFill>
                </a:uFill>
                <a:latin typeface="Arial"/>
              </a:rPr>
              <a:t>Rel-12 CRs (Category F) are more than in last plenary</a:t>
            </a:r>
            <a:endParaRPr lang="en-US" sz="1800" b="0" strike="noStrike" spc="-1" dirty="0">
              <a:solidFill>
                <a:srgbClr val="000000"/>
              </a:solidFill>
              <a:uFill>
                <a:solidFill>
                  <a:srgbClr val="FFFFFF"/>
                </a:solidFill>
              </a:uFill>
              <a:latin typeface="Arial"/>
            </a:endParaRPr>
          </a:p>
          <a:p>
            <a:pPr marL="743040" lvl="1" indent="-285480">
              <a:lnSpc>
                <a:spcPct val="90000"/>
              </a:lnSpc>
              <a:buClr>
                <a:srgbClr val="C00000"/>
              </a:buClr>
              <a:buFont typeface="Arial"/>
              <a:buChar char="•"/>
            </a:pPr>
            <a:r>
              <a:rPr lang="en-US" sz="2000" spc="-1" dirty="0">
                <a:solidFill>
                  <a:srgbClr val="000000"/>
                </a:solidFill>
                <a:uFill>
                  <a:solidFill>
                    <a:srgbClr val="FFFFFF"/>
                  </a:solidFill>
                </a:uFill>
                <a:latin typeface="Arial"/>
              </a:rPr>
              <a:t>2</a:t>
            </a:r>
            <a:r>
              <a:rPr lang="en-US" sz="2000" b="0" strike="noStrike" spc="-1" dirty="0">
                <a:solidFill>
                  <a:srgbClr val="000000"/>
                </a:solidFill>
                <a:uFill>
                  <a:solidFill>
                    <a:srgbClr val="FFFFFF"/>
                  </a:solidFill>
                </a:uFill>
                <a:latin typeface="Arial"/>
              </a:rPr>
              <a:t> (1) </a:t>
            </a:r>
            <a:endParaRPr lang="en-US" sz="1800" b="0" strike="noStrike" spc="-1" dirty="0">
              <a:solidFill>
                <a:srgbClr val="000000"/>
              </a:solidFill>
              <a:uFill>
                <a:solidFill>
                  <a:srgbClr val="FFFFFF"/>
                </a:solidFill>
              </a:uFill>
              <a:latin typeface="Arial"/>
            </a:endParaRPr>
          </a:p>
        </p:txBody>
      </p:sp>
      <p:sp>
        <p:nvSpPr>
          <p:cNvPr id="4" name="PlaceHolder 4"/>
          <p:cNvSpPr>
            <a:spLocks noGrp="1"/>
          </p:cNvSpPr>
          <p:nvPr>
            <p:ph type="sldNum"/>
          </p:nvPr>
        </p:nvSpPr>
        <p:spPr>
          <a:xfrm>
            <a:off x="8558280" y="6483240"/>
            <a:ext cx="394920" cy="221760"/>
          </a:xfrm>
          <a:prstGeom prst="rect">
            <a:avLst/>
          </a:prstGeom>
        </p:spPr>
        <p:txBody>
          <a:bodyPr/>
          <a:lstStyle/>
          <a:p>
            <a:pPr>
              <a:lnSpc>
                <a:spcPct val="100000"/>
              </a:lnSpc>
            </a:pPr>
            <a:fld id="{404CBDD9-1453-49B4-ADDE-5E5FC2A17FE0}" type="slidenum">
              <a:rPr lang="en-US" sz="1100" b="0" strike="noStrike" spc="-1">
                <a:solidFill>
                  <a:srgbClr val="FFFFFF"/>
                </a:solidFill>
                <a:uFill>
                  <a:solidFill>
                    <a:srgbClr val="FFFFFF"/>
                  </a:solidFill>
                </a:uFill>
                <a:latin typeface="Arial"/>
                <a:ea typeface="MS PGothic"/>
              </a:rPr>
              <a:pPr>
                <a:lnSpc>
                  <a:spcPct val="100000"/>
                </a:lnSpc>
              </a:pPr>
              <a:t>5</a:t>
            </a:fld>
            <a:endParaRPr lang="en-US" sz="1400" b="0" strike="noStrike" spc="-1" dirty="0">
              <a:solidFill>
                <a:srgbClr val="000000"/>
              </a:solidFill>
              <a:uFill>
                <a:solidFill>
                  <a:srgbClr val="FFFFFF"/>
                </a:solidFill>
              </a:uFill>
              <a:latin typeface="Times New Roman"/>
            </a:endParaRPr>
          </a:p>
        </p:txBody>
      </p:sp>
    </p:spTree>
  </p:cSld>
  <p:clrMapOvr>
    <a:masterClrMapping/>
  </p:clrMapOvr>
  <p:timing>
    <p:tnLst>
      <p:par>
        <p:cTn id="1" dur="indefinite" restart="never" nodeType="tmRoot">
          <p:childTnLst>
            <p:seq>
              <p:cTn id="2" nodeType="mainSeq"/>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7" name="TextShape 1"/>
          <p:cNvSpPr txBox="1"/>
          <p:nvPr/>
        </p:nvSpPr>
        <p:spPr>
          <a:xfrm>
            <a:off x="685800" y="338040"/>
            <a:ext cx="7772040" cy="1142640"/>
          </a:xfrm>
          <a:prstGeom prst="rect">
            <a:avLst/>
          </a:prstGeom>
          <a:noFill/>
          <a:ln>
            <a:noFill/>
          </a:ln>
        </p:spPr>
        <p:txBody>
          <a:bodyPr anchor="ctr"/>
          <a:lstStyle/>
          <a:p>
            <a:pPr algn="ctr">
              <a:lnSpc>
                <a:spcPct val="100000"/>
              </a:lnSpc>
            </a:pPr>
            <a:r>
              <a:rPr lang="en-US" sz="3200" b="0" strike="noStrike" spc="-1" dirty="0">
                <a:solidFill>
                  <a:srgbClr val="FF0000"/>
                </a:solidFill>
                <a:uFill>
                  <a:solidFill>
                    <a:srgbClr val="FFFFFF"/>
                  </a:solidFill>
                </a:uFill>
                <a:latin typeface="Arial"/>
              </a:rPr>
              <a:t>Rel-13 overview</a:t>
            </a:r>
          </a:p>
        </p:txBody>
      </p:sp>
      <p:sp>
        <p:nvSpPr>
          <p:cNvPr id="168" name="CustomShape 2"/>
          <p:cNvSpPr/>
          <p:nvPr/>
        </p:nvSpPr>
        <p:spPr>
          <a:xfrm>
            <a:off x="201600" y="1325520"/>
            <a:ext cx="8686440" cy="5182920"/>
          </a:xfrm>
          <a:prstGeom prst="rect">
            <a:avLst/>
          </a:prstGeom>
          <a:noFill/>
          <a:ln>
            <a:noFill/>
          </a:ln>
        </p:spPr>
        <p:style>
          <a:lnRef idx="0">
            <a:scrgbClr r="0" g="0" b="0"/>
          </a:lnRef>
          <a:fillRef idx="0">
            <a:scrgbClr r="0" g="0" b="0"/>
          </a:fillRef>
          <a:effectRef idx="0">
            <a:scrgbClr r="0" g="0" b="0"/>
          </a:effectRef>
          <a:fontRef idx="minor"/>
        </p:style>
        <p:txBody>
          <a:bodyPr lIns="90360" tIns="44280" rIns="90360" bIns="44280"/>
          <a:lstStyle/>
          <a:p>
            <a:pPr marL="343080" indent="-342720">
              <a:lnSpc>
                <a:spcPct val="90000"/>
              </a:lnSpc>
              <a:buBlip>
                <a:blip r:embed="rId2"/>
              </a:buBlip>
            </a:pPr>
            <a:r>
              <a:rPr lang="en-US" sz="2400" b="0" strike="noStrike" spc="-1" dirty="0">
                <a:solidFill>
                  <a:srgbClr val="000000"/>
                </a:solidFill>
                <a:uFill>
                  <a:solidFill>
                    <a:srgbClr val="FFFFFF"/>
                  </a:solidFill>
                </a:uFill>
                <a:latin typeface="Arial"/>
              </a:rPr>
              <a:t>Rel-13 CRs (Category F) are more than in last plenary</a:t>
            </a:r>
            <a:endParaRPr lang="en-US" sz="1800" b="0" strike="noStrike" spc="-1" dirty="0">
              <a:solidFill>
                <a:srgbClr val="000000"/>
              </a:solidFill>
              <a:uFill>
                <a:solidFill>
                  <a:srgbClr val="FFFFFF"/>
                </a:solidFill>
              </a:uFill>
              <a:latin typeface="Arial"/>
            </a:endParaRPr>
          </a:p>
          <a:p>
            <a:pPr marL="743040" lvl="1" indent="-285480">
              <a:lnSpc>
                <a:spcPct val="90000"/>
              </a:lnSpc>
              <a:buClr>
                <a:srgbClr val="C00000"/>
              </a:buClr>
              <a:buFont typeface="Arial"/>
              <a:buChar char="•"/>
            </a:pPr>
            <a:r>
              <a:rPr lang="en-US" sz="2000" spc="-1" dirty="0">
                <a:solidFill>
                  <a:srgbClr val="000000"/>
                </a:solidFill>
                <a:uFill>
                  <a:solidFill>
                    <a:srgbClr val="FFFFFF"/>
                  </a:solidFill>
                </a:uFill>
                <a:latin typeface="Arial"/>
              </a:rPr>
              <a:t>17</a:t>
            </a:r>
            <a:r>
              <a:rPr lang="en-US" sz="2000" b="0" strike="noStrike" spc="-1" dirty="0">
                <a:solidFill>
                  <a:srgbClr val="000000"/>
                </a:solidFill>
                <a:uFill>
                  <a:solidFill>
                    <a:srgbClr val="FFFFFF"/>
                  </a:solidFill>
                </a:uFill>
                <a:latin typeface="Arial"/>
              </a:rPr>
              <a:t> (</a:t>
            </a:r>
            <a:r>
              <a:rPr lang="en-US" sz="2000" spc="-1" dirty="0">
                <a:solidFill>
                  <a:srgbClr val="000000"/>
                </a:solidFill>
                <a:uFill>
                  <a:solidFill>
                    <a:srgbClr val="FFFFFF"/>
                  </a:solidFill>
                </a:uFill>
                <a:latin typeface="Arial"/>
              </a:rPr>
              <a:t>6</a:t>
            </a:r>
            <a:r>
              <a:rPr lang="en-US" sz="2000" b="0" strike="noStrike" spc="-1" dirty="0">
                <a:solidFill>
                  <a:srgbClr val="000000"/>
                </a:solidFill>
                <a:uFill>
                  <a:solidFill>
                    <a:srgbClr val="FFFFFF"/>
                  </a:solidFill>
                </a:uFill>
                <a:latin typeface="Arial"/>
              </a:rPr>
              <a:t>)</a:t>
            </a:r>
            <a:endParaRPr lang="en-US" sz="1800" b="0" strike="noStrike" spc="-1" dirty="0">
              <a:solidFill>
                <a:srgbClr val="000000"/>
              </a:solidFill>
              <a:uFill>
                <a:solidFill>
                  <a:srgbClr val="FFFFFF"/>
                </a:solidFill>
              </a:uFill>
              <a:latin typeface="Arial"/>
            </a:endParaRPr>
          </a:p>
        </p:txBody>
      </p:sp>
      <p:sp>
        <p:nvSpPr>
          <p:cNvPr id="4" name="PlaceHolder 4"/>
          <p:cNvSpPr>
            <a:spLocks noGrp="1"/>
          </p:cNvSpPr>
          <p:nvPr>
            <p:ph type="sldNum"/>
          </p:nvPr>
        </p:nvSpPr>
        <p:spPr>
          <a:xfrm>
            <a:off x="8558280" y="6483240"/>
            <a:ext cx="394920" cy="221760"/>
          </a:xfrm>
          <a:prstGeom prst="rect">
            <a:avLst/>
          </a:prstGeom>
        </p:spPr>
        <p:txBody>
          <a:bodyPr/>
          <a:lstStyle/>
          <a:p>
            <a:pPr>
              <a:lnSpc>
                <a:spcPct val="100000"/>
              </a:lnSpc>
            </a:pPr>
            <a:fld id="{404CBDD9-1453-49B4-ADDE-5E5FC2A17FE0}" type="slidenum">
              <a:rPr lang="en-US" sz="1100" b="0" strike="noStrike" spc="-1">
                <a:solidFill>
                  <a:srgbClr val="FFFFFF"/>
                </a:solidFill>
                <a:uFill>
                  <a:solidFill>
                    <a:srgbClr val="FFFFFF"/>
                  </a:solidFill>
                </a:uFill>
                <a:latin typeface="Arial"/>
                <a:ea typeface="MS PGothic"/>
              </a:rPr>
              <a:pPr>
                <a:lnSpc>
                  <a:spcPct val="100000"/>
                </a:lnSpc>
              </a:pPr>
              <a:t>6</a:t>
            </a:fld>
            <a:endParaRPr lang="en-US" sz="1400" b="0" strike="noStrike" spc="-1" dirty="0">
              <a:solidFill>
                <a:srgbClr val="000000"/>
              </a:solidFill>
              <a:uFill>
                <a:solidFill>
                  <a:srgbClr val="FFFFFF"/>
                </a:solidFill>
              </a:uFill>
              <a:latin typeface="Times New Roman"/>
            </a:endParaRPr>
          </a:p>
        </p:txBody>
      </p:sp>
    </p:spTree>
  </p:cSld>
  <p:clrMapOvr>
    <a:masterClrMapping/>
  </p:clrMapOvr>
  <p:timing>
    <p:tnLst>
      <p:par>
        <p:cTn id="1" dur="indefinite" restart="never" nodeType="tmRoot">
          <p:childTnLst>
            <p:seq>
              <p:cTn id="2" nodeType="mainSeq"/>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9" name="TextShape 1"/>
          <p:cNvSpPr txBox="1"/>
          <p:nvPr/>
        </p:nvSpPr>
        <p:spPr>
          <a:xfrm>
            <a:off x="457200" y="1600200"/>
            <a:ext cx="8229240" cy="4525560"/>
          </a:xfrm>
          <a:prstGeom prst="rect">
            <a:avLst/>
          </a:prstGeom>
          <a:noFill/>
          <a:ln>
            <a:noFill/>
          </a:ln>
        </p:spPr>
        <p:txBody>
          <a:bodyPr/>
          <a:lstStyle/>
          <a:p>
            <a:pPr marL="343080" indent="-342720">
              <a:lnSpc>
                <a:spcPct val="90000"/>
              </a:lnSpc>
              <a:buBlip>
                <a:blip r:embed="rId2"/>
              </a:buBlip>
            </a:pPr>
            <a:r>
              <a:rPr lang="en-US" sz="2400" b="0" strike="noStrike" spc="-1" dirty="0">
                <a:solidFill>
                  <a:srgbClr val="000000"/>
                </a:solidFill>
                <a:uFill>
                  <a:solidFill>
                    <a:srgbClr val="FFFFFF"/>
                  </a:solidFill>
                </a:uFill>
                <a:latin typeface="Arial"/>
              </a:rPr>
              <a:t>Rel-14 CRs (Category B, C</a:t>
            </a:r>
            <a:r>
              <a:rPr lang="en-US" sz="2400" spc="-1" dirty="0">
                <a:solidFill>
                  <a:srgbClr val="000000"/>
                </a:solidFill>
                <a:uFill>
                  <a:solidFill>
                    <a:srgbClr val="FFFFFF"/>
                  </a:solidFill>
                </a:uFill>
                <a:latin typeface="Arial"/>
              </a:rPr>
              <a:t> </a:t>
            </a:r>
            <a:r>
              <a:rPr lang="en-US" sz="2400" b="0" strike="noStrike" spc="-1" dirty="0">
                <a:solidFill>
                  <a:srgbClr val="000000"/>
                </a:solidFill>
                <a:uFill>
                  <a:solidFill>
                    <a:srgbClr val="FFFFFF"/>
                  </a:solidFill>
                </a:uFill>
                <a:latin typeface="Arial"/>
              </a:rPr>
              <a:t>&amp; F) are </a:t>
            </a:r>
            <a:r>
              <a:rPr lang="en-US" sz="2400" spc="-1" dirty="0">
                <a:solidFill>
                  <a:srgbClr val="000000"/>
                </a:solidFill>
                <a:uFill>
                  <a:solidFill>
                    <a:srgbClr val="FFFFFF"/>
                  </a:solidFill>
                </a:uFill>
                <a:latin typeface="Arial"/>
              </a:rPr>
              <a:t>fewer</a:t>
            </a:r>
            <a:r>
              <a:rPr lang="en-US" sz="2400" b="0" strike="noStrike" spc="-1" dirty="0">
                <a:solidFill>
                  <a:srgbClr val="000000"/>
                </a:solidFill>
                <a:uFill>
                  <a:solidFill>
                    <a:srgbClr val="FFFFFF"/>
                  </a:solidFill>
                </a:uFill>
                <a:latin typeface="Arial"/>
              </a:rPr>
              <a:t> than in last plenary</a:t>
            </a:r>
            <a:endParaRPr lang="en-US" sz="2800" b="0" strike="noStrike" spc="-1" dirty="0">
              <a:solidFill>
                <a:srgbClr val="000000"/>
              </a:solidFill>
              <a:uFill>
                <a:solidFill>
                  <a:srgbClr val="FFFFFF"/>
                </a:solidFill>
              </a:uFill>
              <a:latin typeface="Calibri"/>
            </a:endParaRPr>
          </a:p>
          <a:p>
            <a:pPr marL="743040" lvl="1" indent="-285480">
              <a:lnSpc>
                <a:spcPct val="90000"/>
              </a:lnSpc>
              <a:buClr>
                <a:srgbClr val="C00000"/>
              </a:buClr>
              <a:buFont typeface="Arial"/>
              <a:buChar char="•"/>
            </a:pPr>
            <a:r>
              <a:rPr lang="en-US" sz="2000" spc="-1" dirty="0">
                <a:solidFill>
                  <a:srgbClr val="000000"/>
                </a:solidFill>
                <a:uFill>
                  <a:solidFill>
                    <a:srgbClr val="FFFFFF"/>
                  </a:solidFill>
                </a:uFill>
                <a:latin typeface="Calibri" panose="020F0502020204030204" pitchFamily="34" charset="0"/>
              </a:rPr>
              <a:t>41</a:t>
            </a:r>
            <a:r>
              <a:rPr lang="en-US" sz="2000" b="0" strike="noStrike" spc="-1" dirty="0">
                <a:solidFill>
                  <a:srgbClr val="000000"/>
                </a:solidFill>
                <a:uFill>
                  <a:solidFill>
                    <a:srgbClr val="FFFFFF"/>
                  </a:solidFill>
                </a:uFill>
                <a:latin typeface="Calibri" panose="020F0502020204030204" pitchFamily="34" charset="0"/>
              </a:rPr>
              <a:t> (</a:t>
            </a:r>
            <a:r>
              <a:rPr lang="en-US" sz="2000" spc="-1" dirty="0">
                <a:solidFill>
                  <a:srgbClr val="000000"/>
                </a:solidFill>
                <a:uFill>
                  <a:solidFill>
                    <a:srgbClr val="FFFFFF"/>
                  </a:solidFill>
                </a:uFill>
                <a:latin typeface="Calibri" panose="020F0502020204030204" pitchFamily="34" charset="0"/>
              </a:rPr>
              <a:t>4</a:t>
            </a:r>
            <a:r>
              <a:rPr lang="en-US" sz="2000" b="0" strike="noStrike" spc="-1" dirty="0">
                <a:solidFill>
                  <a:srgbClr val="000000"/>
                </a:solidFill>
                <a:uFill>
                  <a:solidFill>
                    <a:srgbClr val="FFFFFF"/>
                  </a:solidFill>
                </a:uFill>
                <a:latin typeface="Calibri" panose="020F0502020204030204" pitchFamily="34" charset="0"/>
              </a:rPr>
              <a:t>4)</a:t>
            </a:r>
            <a:endParaRPr lang="en-US" sz="2000" spc="-1" dirty="0">
              <a:solidFill>
                <a:srgbClr val="000000"/>
              </a:solidFill>
              <a:uFill>
                <a:solidFill>
                  <a:srgbClr val="FFFFFF"/>
                </a:solidFill>
              </a:uFill>
              <a:latin typeface="Calibri" panose="020F0502020204030204" pitchFamily="34" charset="0"/>
            </a:endParaRPr>
          </a:p>
          <a:p>
            <a:pPr marL="743040" lvl="1" indent="-285480">
              <a:lnSpc>
                <a:spcPct val="90000"/>
              </a:lnSpc>
              <a:buClr>
                <a:srgbClr val="C00000"/>
              </a:buClr>
              <a:buFont typeface="Arial"/>
              <a:buChar char="•"/>
            </a:pPr>
            <a:r>
              <a:rPr lang="en-US" sz="2000" spc="-1" dirty="0">
                <a:solidFill>
                  <a:srgbClr val="000000"/>
                </a:solidFill>
                <a:uFill>
                  <a:solidFill>
                    <a:srgbClr val="FFFFFF"/>
                  </a:solidFill>
                </a:uFill>
                <a:latin typeface="Calibri" panose="020F0502020204030204" pitchFamily="34" charset="0"/>
              </a:rPr>
              <a:t>All Rel-14 related work were finalized in CT#78</a:t>
            </a:r>
          </a:p>
          <a:p>
            <a:pPr marL="360">
              <a:lnSpc>
                <a:spcPct val="90000"/>
              </a:lnSpc>
              <a:buClr>
                <a:srgbClr val="C00000"/>
              </a:buClr>
            </a:pPr>
            <a:endParaRPr lang="en-US" sz="2000" spc="-1" dirty="0">
              <a:solidFill>
                <a:srgbClr val="000000"/>
              </a:solidFill>
              <a:uFill>
                <a:solidFill>
                  <a:srgbClr val="FFFFFF"/>
                </a:solidFill>
              </a:uFill>
              <a:latin typeface="Calibri" panose="020F0502020204030204" pitchFamily="34" charset="0"/>
            </a:endParaRPr>
          </a:p>
          <a:p>
            <a:pPr marL="285840" indent="-285480">
              <a:lnSpc>
                <a:spcPct val="90000"/>
              </a:lnSpc>
              <a:buClr>
                <a:srgbClr val="C00000"/>
              </a:buClr>
              <a:buFont typeface="Arial"/>
              <a:buChar char="•"/>
            </a:pPr>
            <a:endParaRPr lang="en-US" sz="2000" b="0" strike="noStrike" spc="-1" dirty="0">
              <a:solidFill>
                <a:srgbClr val="000000"/>
              </a:solidFill>
              <a:uFill>
                <a:solidFill>
                  <a:srgbClr val="FFFFFF"/>
                </a:solidFill>
              </a:uFill>
              <a:latin typeface="Calibri"/>
            </a:endParaRPr>
          </a:p>
          <a:p>
            <a:pPr marL="457560" lvl="1">
              <a:lnSpc>
                <a:spcPct val="90000"/>
              </a:lnSpc>
            </a:pPr>
            <a:endParaRPr lang="en-US" sz="2000" spc="-1" dirty="0">
              <a:solidFill>
                <a:srgbClr val="000000"/>
              </a:solidFill>
              <a:uFill>
                <a:solidFill>
                  <a:srgbClr val="FFFFFF"/>
                </a:solidFill>
              </a:uFill>
              <a:latin typeface="Calibri"/>
            </a:endParaRPr>
          </a:p>
          <a:p>
            <a:pPr marL="285840" indent="-285480">
              <a:lnSpc>
                <a:spcPct val="90000"/>
              </a:lnSpc>
              <a:buClr>
                <a:srgbClr val="C00000"/>
              </a:buClr>
              <a:buFont typeface="Arial"/>
              <a:buChar char="•"/>
            </a:pPr>
            <a:endParaRPr lang="en-US" sz="2000" b="0" strike="noStrike" spc="-1" dirty="0">
              <a:solidFill>
                <a:srgbClr val="000000"/>
              </a:solidFill>
              <a:uFill>
                <a:solidFill>
                  <a:srgbClr val="FFFFFF"/>
                </a:solidFill>
              </a:uFill>
              <a:latin typeface="Calibri"/>
            </a:endParaRPr>
          </a:p>
          <a:p>
            <a:endParaRPr lang="en-US" sz="2800" b="0" strike="noStrike" spc="-1" dirty="0">
              <a:solidFill>
                <a:srgbClr val="000000"/>
              </a:solidFill>
              <a:uFill>
                <a:solidFill>
                  <a:srgbClr val="FFFFFF"/>
                </a:solidFill>
              </a:uFill>
              <a:latin typeface="Calibri"/>
            </a:endParaRPr>
          </a:p>
          <a:p>
            <a:endParaRPr lang="en-US" sz="2800" b="0" strike="noStrike" spc="-1" dirty="0">
              <a:solidFill>
                <a:srgbClr val="000000"/>
              </a:solidFill>
              <a:uFill>
                <a:solidFill>
                  <a:srgbClr val="FFFFFF"/>
                </a:solidFill>
              </a:uFill>
              <a:latin typeface="Calibri"/>
            </a:endParaRPr>
          </a:p>
          <a:p>
            <a:endParaRPr lang="en-US" sz="2800" b="0" strike="noStrike" spc="-1" dirty="0">
              <a:solidFill>
                <a:srgbClr val="000000"/>
              </a:solidFill>
              <a:uFill>
                <a:solidFill>
                  <a:srgbClr val="FFFFFF"/>
                </a:solidFill>
              </a:uFill>
              <a:latin typeface="Calibri"/>
            </a:endParaRPr>
          </a:p>
          <a:p>
            <a:pPr>
              <a:lnSpc>
                <a:spcPct val="100000"/>
              </a:lnSpc>
            </a:pPr>
            <a:endParaRPr lang="en-US" sz="2800" b="0" strike="noStrike" spc="-1" dirty="0">
              <a:solidFill>
                <a:srgbClr val="000000"/>
              </a:solidFill>
              <a:uFill>
                <a:solidFill>
                  <a:srgbClr val="FFFFFF"/>
                </a:solidFill>
              </a:uFill>
              <a:latin typeface="Calibri"/>
            </a:endParaRPr>
          </a:p>
        </p:txBody>
      </p:sp>
      <p:sp>
        <p:nvSpPr>
          <p:cNvPr id="170" name="TextShape 2"/>
          <p:cNvSpPr txBox="1"/>
          <p:nvPr/>
        </p:nvSpPr>
        <p:spPr>
          <a:xfrm>
            <a:off x="457200" y="274680"/>
            <a:ext cx="6833880" cy="1142640"/>
          </a:xfrm>
          <a:prstGeom prst="rect">
            <a:avLst/>
          </a:prstGeom>
          <a:noFill/>
          <a:ln>
            <a:noFill/>
          </a:ln>
        </p:spPr>
        <p:txBody>
          <a:bodyPr anchor="ctr"/>
          <a:lstStyle/>
          <a:p>
            <a:pPr algn="ctr">
              <a:lnSpc>
                <a:spcPct val="100000"/>
              </a:lnSpc>
            </a:pPr>
            <a:r>
              <a:rPr lang="en-US" sz="3200" b="0" strike="noStrike" spc="-1" dirty="0">
                <a:solidFill>
                  <a:srgbClr val="FF0000"/>
                </a:solidFill>
                <a:uFill>
                  <a:solidFill>
                    <a:srgbClr val="FFFFFF"/>
                  </a:solidFill>
                </a:uFill>
                <a:latin typeface="Arial"/>
              </a:rPr>
              <a:t>Rel-14 overview</a:t>
            </a:r>
          </a:p>
        </p:txBody>
      </p:sp>
      <p:sp>
        <p:nvSpPr>
          <p:cNvPr id="4" name="PlaceHolder 4"/>
          <p:cNvSpPr>
            <a:spLocks noGrp="1"/>
          </p:cNvSpPr>
          <p:nvPr>
            <p:ph type="sldNum"/>
          </p:nvPr>
        </p:nvSpPr>
        <p:spPr>
          <a:xfrm>
            <a:off x="8558280" y="6483240"/>
            <a:ext cx="394920" cy="221760"/>
          </a:xfrm>
          <a:prstGeom prst="rect">
            <a:avLst/>
          </a:prstGeom>
        </p:spPr>
        <p:txBody>
          <a:bodyPr/>
          <a:lstStyle/>
          <a:p>
            <a:pPr>
              <a:lnSpc>
                <a:spcPct val="100000"/>
              </a:lnSpc>
            </a:pPr>
            <a:fld id="{404CBDD9-1453-49B4-ADDE-5E5FC2A17FE0}" type="slidenum">
              <a:rPr lang="en-US" sz="1100" b="0" strike="noStrike" spc="-1">
                <a:solidFill>
                  <a:srgbClr val="FFFFFF"/>
                </a:solidFill>
                <a:uFill>
                  <a:solidFill>
                    <a:srgbClr val="FFFFFF"/>
                  </a:solidFill>
                </a:uFill>
                <a:latin typeface="Arial"/>
                <a:ea typeface="MS PGothic"/>
              </a:rPr>
              <a:pPr>
                <a:lnSpc>
                  <a:spcPct val="100000"/>
                </a:lnSpc>
              </a:pPr>
              <a:t>7</a:t>
            </a:fld>
            <a:endParaRPr lang="en-US" sz="1400" b="0" strike="noStrike" spc="-1" dirty="0">
              <a:solidFill>
                <a:srgbClr val="000000"/>
              </a:solidFill>
              <a:uFill>
                <a:solidFill>
                  <a:srgbClr val="FFFFFF"/>
                </a:solidFill>
              </a:uFill>
              <a:latin typeface="Times New Roman"/>
            </a:endParaRPr>
          </a:p>
        </p:txBody>
      </p:sp>
    </p:spTree>
  </p:cSld>
  <p:clrMapOvr>
    <a:masterClrMapping/>
  </p:clrMapOvr>
  <p:timing>
    <p:tnLst>
      <p:par>
        <p:cTn id="1" dur="indefinite" restart="never" nodeType="tmRoot">
          <p:childTnLst>
            <p:seq>
              <p:cTn id="2" nodeType="mainSeq"/>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1" name="TextShape 1"/>
          <p:cNvSpPr txBox="1"/>
          <p:nvPr/>
        </p:nvSpPr>
        <p:spPr>
          <a:xfrm>
            <a:off x="457200" y="1600200"/>
            <a:ext cx="8229240" cy="4525560"/>
          </a:xfrm>
          <a:prstGeom prst="rect">
            <a:avLst/>
          </a:prstGeom>
          <a:noFill/>
          <a:ln>
            <a:noFill/>
          </a:ln>
        </p:spPr>
        <p:txBody>
          <a:bodyPr/>
          <a:lstStyle/>
          <a:p>
            <a:pPr marL="343080" indent="-342720">
              <a:lnSpc>
                <a:spcPct val="90000"/>
              </a:lnSpc>
              <a:buBlip>
                <a:blip r:embed="rId3"/>
              </a:buBlip>
            </a:pPr>
            <a:r>
              <a:rPr lang="en-US" sz="2400" b="0" strike="noStrike" spc="-1" dirty="0">
                <a:solidFill>
                  <a:srgbClr val="000000"/>
                </a:solidFill>
                <a:uFill>
                  <a:solidFill>
                    <a:srgbClr val="FFFFFF"/>
                  </a:solidFill>
                </a:uFill>
                <a:latin typeface="Arial"/>
              </a:rPr>
              <a:t>Rel-15 CRs (Category B, C, D &amp; F) </a:t>
            </a:r>
            <a:r>
              <a:rPr lang="en-US" sz="2400" spc="-1" dirty="0">
                <a:solidFill>
                  <a:srgbClr val="000000"/>
                </a:solidFill>
                <a:uFill>
                  <a:solidFill>
                    <a:srgbClr val="FFFFFF"/>
                  </a:solidFill>
                </a:uFill>
              </a:rPr>
              <a:t>are more than in last plenary</a:t>
            </a:r>
            <a:endParaRPr lang="en-US" sz="2800" b="0" strike="noStrike" spc="-1" dirty="0">
              <a:solidFill>
                <a:srgbClr val="000000"/>
              </a:solidFill>
              <a:uFill>
                <a:solidFill>
                  <a:srgbClr val="FFFFFF"/>
                </a:solidFill>
              </a:uFill>
              <a:latin typeface="Calibri"/>
            </a:endParaRPr>
          </a:p>
          <a:p>
            <a:pPr marL="743040" lvl="1" indent="-285480">
              <a:lnSpc>
                <a:spcPct val="90000"/>
              </a:lnSpc>
              <a:buClr>
                <a:srgbClr val="C00000"/>
              </a:buClr>
              <a:buFont typeface="Arial"/>
              <a:buChar char="•"/>
            </a:pPr>
            <a:r>
              <a:rPr lang="en-US" sz="2000" b="0" strike="noStrike" spc="-1" dirty="0">
                <a:solidFill>
                  <a:srgbClr val="000000"/>
                </a:solidFill>
                <a:uFill>
                  <a:solidFill>
                    <a:srgbClr val="FFFFFF"/>
                  </a:solidFill>
                </a:uFill>
                <a:latin typeface="Arial"/>
              </a:rPr>
              <a:t>1181 (278)</a:t>
            </a:r>
          </a:p>
          <a:p>
            <a:pPr marL="457560" lvl="1">
              <a:lnSpc>
                <a:spcPct val="90000"/>
              </a:lnSpc>
              <a:buClr>
                <a:srgbClr val="C00000"/>
              </a:buClr>
            </a:pPr>
            <a:endParaRPr lang="en-US" sz="2800" b="0" strike="noStrike" spc="-1" dirty="0">
              <a:solidFill>
                <a:srgbClr val="000000"/>
              </a:solidFill>
              <a:uFill>
                <a:solidFill>
                  <a:srgbClr val="FFFFFF"/>
                </a:solidFill>
              </a:uFill>
              <a:latin typeface="Calibri"/>
            </a:endParaRPr>
          </a:p>
          <a:p>
            <a:pPr marL="343080" indent="-342720">
              <a:lnSpc>
                <a:spcPct val="90000"/>
              </a:lnSpc>
              <a:buBlip>
                <a:blip r:embed="rId3"/>
              </a:buBlip>
            </a:pPr>
            <a:r>
              <a:rPr lang="en-US" sz="2400" spc="-1" dirty="0">
                <a:solidFill>
                  <a:srgbClr val="000000"/>
                </a:solidFill>
                <a:uFill>
                  <a:solidFill>
                    <a:srgbClr val="FFFFFF"/>
                  </a:solidFill>
                </a:uFill>
              </a:rPr>
              <a:t>3 revised Work Item</a:t>
            </a:r>
          </a:p>
          <a:p>
            <a:pPr marL="360">
              <a:lnSpc>
                <a:spcPct val="90000"/>
              </a:lnSpc>
            </a:pPr>
            <a:endParaRPr lang="en-US" sz="2400" spc="-1" dirty="0">
              <a:solidFill>
                <a:srgbClr val="000000"/>
              </a:solidFill>
              <a:uFill>
                <a:solidFill>
                  <a:srgbClr val="FFFFFF"/>
                </a:solidFill>
              </a:uFill>
            </a:endParaRPr>
          </a:p>
          <a:p>
            <a:pPr marL="343080" indent="-342720">
              <a:lnSpc>
                <a:spcPct val="90000"/>
              </a:lnSpc>
              <a:buBlip>
                <a:blip r:embed="rId3"/>
              </a:buBlip>
            </a:pPr>
            <a:r>
              <a:rPr lang="en-US" sz="2400" spc="-1" dirty="0">
                <a:solidFill>
                  <a:srgbClr val="000000"/>
                </a:solidFill>
                <a:uFill>
                  <a:solidFill>
                    <a:srgbClr val="FFFFFF"/>
                  </a:solidFill>
                </a:uFill>
              </a:rPr>
              <a:t>3 TSs presented for approval</a:t>
            </a:r>
          </a:p>
          <a:p>
            <a:pPr marL="343080" indent="-342720">
              <a:lnSpc>
                <a:spcPct val="90000"/>
              </a:lnSpc>
              <a:buBlip>
                <a:blip r:embed="rId3"/>
              </a:buBlip>
            </a:pPr>
            <a:r>
              <a:rPr lang="en-US" sz="2400" spc="-1" dirty="0">
                <a:solidFill>
                  <a:srgbClr val="000000"/>
                </a:solidFill>
                <a:uFill>
                  <a:solidFill>
                    <a:srgbClr val="FFFFFF"/>
                  </a:solidFill>
                </a:uFill>
              </a:rPr>
              <a:t>3 New Rel-15 TS/TR numbers allocated</a:t>
            </a:r>
          </a:p>
          <a:p>
            <a:pPr marL="360">
              <a:lnSpc>
                <a:spcPct val="90000"/>
              </a:lnSpc>
            </a:pPr>
            <a:endParaRPr lang="en-US" sz="2400" spc="-1" dirty="0">
              <a:solidFill>
                <a:srgbClr val="000000"/>
              </a:solidFill>
              <a:uFill>
                <a:solidFill>
                  <a:srgbClr val="FFFFFF"/>
                </a:solidFill>
              </a:uFill>
            </a:endParaRPr>
          </a:p>
          <a:p>
            <a:pPr marL="343080" indent="-342720">
              <a:lnSpc>
                <a:spcPct val="90000"/>
              </a:lnSpc>
              <a:buBlip>
                <a:blip r:embed="rId3"/>
              </a:buBlip>
            </a:pPr>
            <a:r>
              <a:rPr lang="en-US" sz="2400" spc="-1" dirty="0">
                <a:solidFill>
                  <a:srgbClr val="000000"/>
                </a:solidFill>
                <a:uFill>
                  <a:solidFill>
                    <a:srgbClr val="FFFFFF"/>
                  </a:solidFill>
                </a:uFill>
              </a:rPr>
              <a:t>All Rel-15 related Work Items 100% in CT#82</a:t>
            </a:r>
          </a:p>
          <a:p>
            <a:pPr marL="360">
              <a:lnSpc>
                <a:spcPct val="90000"/>
              </a:lnSpc>
            </a:pPr>
            <a:endParaRPr lang="en-US" sz="2000" spc="-1" dirty="0">
              <a:solidFill>
                <a:srgbClr val="000000"/>
              </a:solidFill>
              <a:uFill>
                <a:solidFill>
                  <a:srgbClr val="FFFFFF"/>
                </a:solidFill>
              </a:uFill>
            </a:endParaRPr>
          </a:p>
          <a:p>
            <a:endParaRPr lang="en-US" sz="2800" b="0" strike="noStrike" spc="-1" dirty="0">
              <a:solidFill>
                <a:srgbClr val="000000"/>
              </a:solidFill>
              <a:uFill>
                <a:solidFill>
                  <a:srgbClr val="FFFFFF"/>
                </a:solidFill>
              </a:uFill>
              <a:latin typeface="Calibri"/>
            </a:endParaRPr>
          </a:p>
          <a:p>
            <a:endParaRPr lang="en-US" sz="2800" b="0" strike="noStrike" spc="-1" dirty="0">
              <a:solidFill>
                <a:srgbClr val="000000"/>
              </a:solidFill>
              <a:uFill>
                <a:solidFill>
                  <a:srgbClr val="FFFFFF"/>
                </a:solidFill>
              </a:uFill>
              <a:latin typeface="Calibri"/>
            </a:endParaRPr>
          </a:p>
          <a:p>
            <a:pPr>
              <a:lnSpc>
                <a:spcPct val="100000"/>
              </a:lnSpc>
            </a:pPr>
            <a:endParaRPr lang="en-US" sz="2800" b="0" strike="noStrike" spc="-1" dirty="0">
              <a:solidFill>
                <a:srgbClr val="000000"/>
              </a:solidFill>
              <a:uFill>
                <a:solidFill>
                  <a:srgbClr val="FFFFFF"/>
                </a:solidFill>
              </a:uFill>
              <a:latin typeface="Calibri"/>
            </a:endParaRPr>
          </a:p>
        </p:txBody>
      </p:sp>
      <p:sp>
        <p:nvSpPr>
          <p:cNvPr id="172" name="TextShape 2"/>
          <p:cNvSpPr txBox="1"/>
          <p:nvPr/>
        </p:nvSpPr>
        <p:spPr>
          <a:xfrm>
            <a:off x="457200" y="274680"/>
            <a:ext cx="6833880" cy="1142640"/>
          </a:xfrm>
          <a:prstGeom prst="rect">
            <a:avLst/>
          </a:prstGeom>
          <a:noFill/>
          <a:ln>
            <a:noFill/>
          </a:ln>
        </p:spPr>
        <p:txBody>
          <a:bodyPr anchor="ctr"/>
          <a:lstStyle/>
          <a:p>
            <a:pPr algn="ctr">
              <a:lnSpc>
                <a:spcPct val="100000"/>
              </a:lnSpc>
            </a:pPr>
            <a:r>
              <a:rPr lang="en-US" sz="3200" b="0" strike="noStrike" spc="-1" dirty="0">
                <a:solidFill>
                  <a:srgbClr val="FF0000"/>
                </a:solidFill>
                <a:uFill>
                  <a:solidFill>
                    <a:srgbClr val="FFFFFF"/>
                  </a:solidFill>
                </a:uFill>
                <a:latin typeface="Arial"/>
              </a:rPr>
              <a:t>Rel-15 overview</a:t>
            </a:r>
            <a:r>
              <a:rPr lang="en-US" sz="3200" b="0" strike="noStrike" spc="-1" dirty="0">
                <a:solidFill>
                  <a:srgbClr val="0000FF"/>
                </a:solidFill>
                <a:uFill>
                  <a:solidFill>
                    <a:srgbClr val="FFFFFF"/>
                  </a:solidFill>
                </a:uFill>
                <a:latin typeface="Arial"/>
              </a:rPr>
              <a:t>
</a:t>
            </a:r>
            <a:endParaRPr lang="en-US" sz="1000" b="0" strike="noStrike" spc="-1" dirty="0">
              <a:solidFill>
                <a:srgbClr val="000000"/>
              </a:solidFill>
              <a:uFill>
                <a:solidFill>
                  <a:srgbClr val="FFFFFF"/>
                </a:solidFill>
              </a:uFill>
              <a:latin typeface="Arial"/>
            </a:endParaRPr>
          </a:p>
        </p:txBody>
      </p:sp>
      <p:sp>
        <p:nvSpPr>
          <p:cNvPr id="4" name="PlaceHolder 4"/>
          <p:cNvSpPr>
            <a:spLocks noGrp="1"/>
          </p:cNvSpPr>
          <p:nvPr>
            <p:ph type="sldNum"/>
          </p:nvPr>
        </p:nvSpPr>
        <p:spPr>
          <a:xfrm>
            <a:off x="8558280" y="6483240"/>
            <a:ext cx="394920" cy="221760"/>
          </a:xfrm>
          <a:prstGeom prst="rect">
            <a:avLst/>
          </a:prstGeom>
        </p:spPr>
        <p:txBody>
          <a:bodyPr/>
          <a:lstStyle/>
          <a:p>
            <a:pPr>
              <a:lnSpc>
                <a:spcPct val="100000"/>
              </a:lnSpc>
            </a:pPr>
            <a:fld id="{404CBDD9-1453-49B4-ADDE-5E5FC2A17FE0}" type="slidenum">
              <a:rPr lang="en-US" sz="1100" b="0" strike="noStrike" spc="-1">
                <a:solidFill>
                  <a:srgbClr val="FFFFFF"/>
                </a:solidFill>
                <a:uFill>
                  <a:solidFill>
                    <a:srgbClr val="FFFFFF"/>
                  </a:solidFill>
                </a:uFill>
                <a:latin typeface="Arial"/>
                <a:ea typeface="MS PGothic"/>
              </a:rPr>
              <a:pPr>
                <a:lnSpc>
                  <a:spcPct val="100000"/>
                </a:lnSpc>
              </a:pPr>
              <a:t>8</a:t>
            </a:fld>
            <a:endParaRPr lang="en-US" sz="1400" b="0" strike="noStrike" spc="-1" dirty="0">
              <a:solidFill>
                <a:srgbClr val="000000"/>
              </a:solidFill>
              <a:uFill>
                <a:solidFill>
                  <a:srgbClr val="FFFFFF"/>
                </a:solidFill>
              </a:uFill>
              <a:latin typeface="Times New Roman"/>
            </a:endParaRPr>
          </a:p>
        </p:txBody>
      </p:sp>
    </p:spTree>
  </p:cSld>
  <p:clrMapOvr>
    <a:masterClrMapping/>
  </p:clrMapOvr>
  <p:timing>
    <p:tnLst>
      <p:par>
        <p:cTn id="1" dur="indefinite" restart="never" nodeType="tmRoot">
          <p:childTnLst>
            <p:seq>
              <p:cTn id="2" nodeType="mainSeq"/>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1" name="TextShape 1"/>
          <p:cNvSpPr txBox="1"/>
          <p:nvPr/>
        </p:nvSpPr>
        <p:spPr>
          <a:xfrm>
            <a:off x="457200" y="1412776"/>
            <a:ext cx="8229240" cy="4525560"/>
          </a:xfrm>
          <a:prstGeom prst="rect">
            <a:avLst/>
          </a:prstGeom>
          <a:noFill/>
          <a:ln>
            <a:noFill/>
          </a:ln>
        </p:spPr>
        <p:txBody>
          <a:bodyPr/>
          <a:lstStyle/>
          <a:p>
            <a:pPr marL="343080" indent="-342720">
              <a:lnSpc>
                <a:spcPct val="90000"/>
              </a:lnSpc>
              <a:buBlip>
                <a:blip r:embed="rId3"/>
              </a:buBlip>
            </a:pPr>
            <a:r>
              <a:rPr lang="en-US" sz="2400" b="0" strike="noStrike" spc="-1" dirty="0">
                <a:solidFill>
                  <a:srgbClr val="000000"/>
                </a:solidFill>
                <a:uFill>
                  <a:solidFill>
                    <a:srgbClr val="FFFFFF"/>
                  </a:solidFill>
                </a:uFill>
                <a:latin typeface="Arial"/>
              </a:rPr>
              <a:t>Rel-16 CRs (Category B, C, D &amp; F) </a:t>
            </a:r>
            <a:r>
              <a:rPr lang="en-US" sz="2400" spc="-1" dirty="0">
                <a:solidFill>
                  <a:srgbClr val="000000"/>
                </a:solidFill>
                <a:uFill>
                  <a:solidFill>
                    <a:srgbClr val="FFFFFF"/>
                  </a:solidFill>
                </a:uFill>
              </a:rPr>
              <a:t>are more than in last plenary</a:t>
            </a:r>
            <a:endParaRPr lang="en-US" sz="2800" b="0" strike="noStrike" spc="-1" dirty="0">
              <a:solidFill>
                <a:srgbClr val="000000"/>
              </a:solidFill>
              <a:uFill>
                <a:solidFill>
                  <a:srgbClr val="FFFFFF"/>
                </a:solidFill>
              </a:uFill>
              <a:latin typeface="Calibri"/>
            </a:endParaRPr>
          </a:p>
          <a:p>
            <a:pPr marL="743040" lvl="1" indent="-285480">
              <a:lnSpc>
                <a:spcPct val="90000"/>
              </a:lnSpc>
              <a:buClr>
                <a:srgbClr val="C00000"/>
              </a:buClr>
              <a:buFont typeface="Arial"/>
              <a:buChar char="•"/>
            </a:pPr>
            <a:r>
              <a:rPr lang="en-US" sz="2000" b="0" strike="noStrike" spc="-1" dirty="0">
                <a:solidFill>
                  <a:srgbClr val="000000"/>
                </a:solidFill>
                <a:uFill>
                  <a:solidFill>
                    <a:srgbClr val="FFFFFF"/>
                  </a:solidFill>
                </a:uFill>
                <a:latin typeface="Arial"/>
              </a:rPr>
              <a:t>21 (0)</a:t>
            </a:r>
          </a:p>
          <a:p>
            <a:pPr marL="360">
              <a:lnSpc>
                <a:spcPct val="90000"/>
              </a:lnSpc>
            </a:pPr>
            <a:endParaRPr lang="en-US" sz="2400" spc="-1" dirty="0">
              <a:solidFill>
                <a:srgbClr val="000000"/>
              </a:solidFill>
              <a:uFill>
                <a:solidFill>
                  <a:srgbClr val="FFFFFF"/>
                </a:solidFill>
              </a:uFill>
            </a:endParaRPr>
          </a:p>
          <a:p>
            <a:pPr marL="343080" indent="-342720">
              <a:lnSpc>
                <a:spcPct val="90000"/>
              </a:lnSpc>
              <a:buBlip>
                <a:blip r:embed="rId3"/>
              </a:buBlip>
            </a:pPr>
            <a:r>
              <a:rPr lang="en-US" sz="2400" spc="-1" dirty="0">
                <a:solidFill>
                  <a:srgbClr val="000000"/>
                </a:solidFill>
                <a:uFill>
                  <a:solidFill>
                    <a:srgbClr val="FFFFFF"/>
                  </a:solidFill>
                </a:uFill>
              </a:rPr>
              <a:t>6 new Work items / Study items approved</a:t>
            </a:r>
          </a:p>
          <a:p>
            <a:pPr marL="343080" indent="-342720">
              <a:lnSpc>
                <a:spcPct val="90000"/>
              </a:lnSpc>
              <a:buBlip>
                <a:blip r:embed="rId3"/>
              </a:buBlip>
            </a:pPr>
            <a:r>
              <a:rPr lang="en-US" sz="2400" spc="-1" dirty="0">
                <a:solidFill>
                  <a:srgbClr val="000000"/>
                </a:solidFill>
                <a:uFill>
                  <a:solidFill>
                    <a:srgbClr val="FFFFFF"/>
                  </a:solidFill>
                </a:uFill>
              </a:rPr>
              <a:t>2 revised Work items / Study items approved</a:t>
            </a:r>
          </a:p>
          <a:p>
            <a:pPr marL="360">
              <a:lnSpc>
                <a:spcPct val="90000"/>
              </a:lnSpc>
            </a:pPr>
            <a:endParaRPr lang="en-US" sz="2400" spc="-1" dirty="0">
              <a:solidFill>
                <a:srgbClr val="000000"/>
              </a:solidFill>
              <a:uFill>
                <a:solidFill>
                  <a:srgbClr val="FFFFFF"/>
                </a:solidFill>
              </a:uFill>
            </a:endParaRPr>
          </a:p>
          <a:p>
            <a:pPr marL="360">
              <a:lnSpc>
                <a:spcPct val="90000"/>
              </a:lnSpc>
            </a:pPr>
            <a:endParaRPr lang="en-US" sz="2400" spc="-1" dirty="0">
              <a:solidFill>
                <a:srgbClr val="000000"/>
              </a:solidFill>
              <a:uFill>
                <a:solidFill>
                  <a:srgbClr val="FFFFFF"/>
                </a:solidFill>
              </a:uFill>
            </a:endParaRPr>
          </a:p>
          <a:p>
            <a:pPr marL="343080" indent="-342720">
              <a:lnSpc>
                <a:spcPct val="90000"/>
              </a:lnSpc>
              <a:buBlip>
                <a:blip r:embed="rId3"/>
              </a:buBlip>
            </a:pPr>
            <a:r>
              <a:rPr lang="en-US" sz="2400" spc="-1" dirty="0">
                <a:solidFill>
                  <a:srgbClr val="000000"/>
                </a:solidFill>
                <a:uFill>
                  <a:solidFill>
                    <a:srgbClr val="FFFFFF"/>
                  </a:solidFill>
                </a:uFill>
              </a:rPr>
              <a:t>1 New Rel-16 TS/TR numbers allocated</a:t>
            </a:r>
            <a:endParaRPr lang="en-US" sz="2000" spc="-1" dirty="0">
              <a:solidFill>
                <a:srgbClr val="000000"/>
              </a:solidFill>
              <a:uFill>
                <a:solidFill>
                  <a:srgbClr val="FFFFFF"/>
                </a:solidFill>
              </a:uFill>
            </a:endParaRPr>
          </a:p>
          <a:p>
            <a:endParaRPr lang="en-US" sz="2800" b="0" strike="noStrike" spc="-1" dirty="0">
              <a:solidFill>
                <a:srgbClr val="000000"/>
              </a:solidFill>
              <a:uFill>
                <a:solidFill>
                  <a:srgbClr val="FFFFFF"/>
                </a:solidFill>
              </a:uFill>
              <a:latin typeface="Calibri"/>
            </a:endParaRPr>
          </a:p>
          <a:p>
            <a:endParaRPr lang="en-US" sz="2800" b="0" strike="noStrike" spc="-1" dirty="0">
              <a:solidFill>
                <a:srgbClr val="000000"/>
              </a:solidFill>
              <a:uFill>
                <a:solidFill>
                  <a:srgbClr val="FFFFFF"/>
                </a:solidFill>
              </a:uFill>
              <a:latin typeface="Calibri"/>
            </a:endParaRPr>
          </a:p>
          <a:p>
            <a:pPr>
              <a:lnSpc>
                <a:spcPct val="100000"/>
              </a:lnSpc>
            </a:pPr>
            <a:endParaRPr lang="en-US" sz="2800" b="0" strike="noStrike" spc="-1" dirty="0">
              <a:solidFill>
                <a:srgbClr val="000000"/>
              </a:solidFill>
              <a:uFill>
                <a:solidFill>
                  <a:srgbClr val="FFFFFF"/>
                </a:solidFill>
              </a:uFill>
              <a:latin typeface="Calibri"/>
            </a:endParaRPr>
          </a:p>
        </p:txBody>
      </p:sp>
      <p:sp>
        <p:nvSpPr>
          <p:cNvPr id="172" name="TextShape 2"/>
          <p:cNvSpPr txBox="1"/>
          <p:nvPr/>
        </p:nvSpPr>
        <p:spPr>
          <a:xfrm>
            <a:off x="457200" y="274680"/>
            <a:ext cx="6833880" cy="1142640"/>
          </a:xfrm>
          <a:prstGeom prst="rect">
            <a:avLst/>
          </a:prstGeom>
          <a:noFill/>
          <a:ln>
            <a:noFill/>
          </a:ln>
        </p:spPr>
        <p:txBody>
          <a:bodyPr anchor="ctr"/>
          <a:lstStyle/>
          <a:p>
            <a:pPr algn="ctr">
              <a:lnSpc>
                <a:spcPct val="100000"/>
              </a:lnSpc>
            </a:pPr>
            <a:r>
              <a:rPr lang="en-US" sz="3200" b="0" strike="noStrike" spc="-1" dirty="0">
                <a:solidFill>
                  <a:srgbClr val="FF0000"/>
                </a:solidFill>
                <a:uFill>
                  <a:solidFill>
                    <a:srgbClr val="FFFFFF"/>
                  </a:solidFill>
                </a:uFill>
                <a:latin typeface="Arial"/>
              </a:rPr>
              <a:t>Rel-16 overview</a:t>
            </a:r>
            <a:r>
              <a:rPr lang="en-US" sz="3200" b="0" strike="noStrike" spc="-1" dirty="0">
                <a:solidFill>
                  <a:srgbClr val="0000FF"/>
                </a:solidFill>
                <a:uFill>
                  <a:solidFill>
                    <a:srgbClr val="FFFFFF"/>
                  </a:solidFill>
                </a:uFill>
                <a:latin typeface="Arial"/>
              </a:rPr>
              <a:t>
</a:t>
            </a:r>
            <a:endParaRPr lang="en-US" sz="1000" b="0" strike="noStrike" spc="-1" dirty="0">
              <a:solidFill>
                <a:srgbClr val="000000"/>
              </a:solidFill>
              <a:uFill>
                <a:solidFill>
                  <a:srgbClr val="FFFFFF"/>
                </a:solidFill>
              </a:uFill>
              <a:latin typeface="Arial"/>
            </a:endParaRPr>
          </a:p>
        </p:txBody>
      </p:sp>
      <p:sp>
        <p:nvSpPr>
          <p:cNvPr id="4" name="PlaceHolder 4"/>
          <p:cNvSpPr>
            <a:spLocks noGrp="1"/>
          </p:cNvSpPr>
          <p:nvPr>
            <p:ph type="sldNum"/>
          </p:nvPr>
        </p:nvSpPr>
        <p:spPr>
          <a:xfrm>
            <a:off x="8558280" y="6483240"/>
            <a:ext cx="394920" cy="221760"/>
          </a:xfrm>
          <a:prstGeom prst="rect">
            <a:avLst/>
          </a:prstGeom>
        </p:spPr>
        <p:txBody>
          <a:bodyPr/>
          <a:lstStyle/>
          <a:p>
            <a:pPr>
              <a:lnSpc>
                <a:spcPct val="100000"/>
              </a:lnSpc>
            </a:pPr>
            <a:fld id="{404CBDD9-1453-49B4-ADDE-5E5FC2A17FE0}" type="slidenum">
              <a:rPr lang="en-US" sz="1100" b="0" strike="noStrike" spc="-1">
                <a:solidFill>
                  <a:srgbClr val="FFFFFF"/>
                </a:solidFill>
                <a:uFill>
                  <a:solidFill>
                    <a:srgbClr val="FFFFFF"/>
                  </a:solidFill>
                </a:uFill>
                <a:latin typeface="Arial"/>
                <a:ea typeface="MS PGothic"/>
              </a:rPr>
              <a:pPr>
                <a:lnSpc>
                  <a:spcPct val="100000"/>
                </a:lnSpc>
              </a:pPr>
              <a:t>9</a:t>
            </a:fld>
            <a:endParaRPr lang="en-US" sz="1400" b="0" strike="noStrike" spc="-1" dirty="0">
              <a:solidFill>
                <a:srgbClr val="000000"/>
              </a:solidFill>
              <a:uFill>
                <a:solidFill>
                  <a:srgbClr val="FFFFFF"/>
                </a:solidFill>
              </a:uFill>
              <a:latin typeface="Times New Roman"/>
            </a:endParaRPr>
          </a:p>
        </p:txBody>
      </p:sp>
    </p:spTree>
    <p:extLst>
      <p:ext uri="{BB962C8B-B14F-4D97-AF65-F5344CB8AC3E}">
        <p14:creationId xmlns:p14="http://schemas.microsoft.com/office/powerpoint/2010/main" val="1805557646"/>
      </p:ext>
    </p:extLst>
  </p:cSld>
  <p:clrMapOvr>
    <a:masterClrMapping/>
  </p:clrMapOvr>
  <p:timing>
    <p:tnLst>
      <p:par>
        <p:cTn id="1" dur="indefinite" restart="never" nodeType="tmRoot">
          <p:childTnLst>
            <p:seq>
              <p:cTn id="2" nodeType="mainSeq"/>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3gpp</Template>
  <TotalTime>24783</TotalTime>
  <Words>1923</Words>
  <Application>Microsoft Office PowerPoint</Application>
  <PresentationFormat>On-screen Show (4:3)</PresentationFormat>
  <Paragraphs>587</Paragraphs>
  <Slides>26</Slides>
  <Notes>4</Notes>
  <HiddenSlides>0</HiddenSlides>
  <MMClips>0</MMClips>
  <ScaleCrop>false</ScaleCrop>
  <HeadingPairs>
    <vt:vector size="6" baseType="variant">
      <vt:variant>
        <vt:lpstr>Fonts Used</vt:lpstr>
      </vt:variant>
      <vt:variant>
        <vt:i4>12</vt:i4>
      </vt:variant>
      <vt:variant>
        <vt:lpstr>Theme</vt:lpstr>
      </vt:variant>
      <vt:variant>
        <vt:i4>3</vt:i4>
      </vt:variant>
      <vt:variant>
        <vt:lpstr>Slide Titles</vt:lpstr>
      </vt:variant>
      <vt:variant>
        <vt:i4>26</vt:i4>
      </vt:variant>
    </vt:vector>
  </HeadingPairs>
  <TitlesOfParts>
    <vt:vector size="41" baseType="lpstr">
      <vt:lpstr>Arial Unicode MS</vt:lpstr>
      <vt:lpstr>MS PGothic</vt:lpstr>
      <vt:lpstr>SimSun</vt:lpstr>
      <vt:lpstr>SimSun</vt:lpstr>
      <vt:lpstr>Arial</vt:lpstr>
      <vt:lpstr>Batang</vt:lpstr>
      <vt:lpstr>Calibri</vt:lpstr>
      <vt:lpstr>DejaVu Sans</vt:lpstr>
      <vt:lpstr>Gulim</vt:lpstr>
      <vt:lpstr>Symbol</vt:lpstr>
      <vt:lpstr>Times New Roman</vt:lpstr>
      <vt:lpstr>Wingdings</vt:lpstr>
      <vt:lpstr>Office Theme</vt:lpstr>
      <vt:lpstr>Office Theme</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CT1 CRs for non-CT cond’ approval 1/5</vt:lpstr>
      <vt:lpstr>CT1 CRs for non-CT cond’ approval 2/5</vt:lpstr>
      <vt:lpstr>CT1 CRs for non-CT cond’ approval 3/5</vt:lpstr>
      <vt:lpstr>CT1 CRs for non-CT cond’ approval 4/5</vt:lpstr>
      <vt:lpstr>CT1 CRs for non-CT cond’ approval 5/5</vt:lpstr>
      <vt:lpstr> CT3 CRs for Conditional Approval</vt:lpstr>
      <vt:lpstr> CT3 CRs for Conditional Approval</vt:lpstr>
      <vt:lpstr>CRs for Conditional Approval (CT4) 1/2</vt:lpstr>
      <vt:lpstr>CRs for Conditional Approval (CT4) 2/2</vt:lpstr>
      <vt:lpstr>PowerPoint Presentation</vt:lpstr>
      <vt:lpstr>PowerPoint Presentation</vt:lpstr>
      <vt:lpstr>PowerPoint Presentation</vt:lpstr>
      <vt:lpstr>PowerPoint Presentation</vt:lpstr>
    </vt:vector>
  </TitlesOfParts>
  <Company>Nokia Oyj</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subject/>
  <dc:creator>Hietalahti Hannu</dc:creator>
  <dc:description>©3GPP 2009. All rights reserved</dc:description>
  <cp:lastModifiedBy>Georg Mayer</cp:lastModifiedBy>
  <cp:revision>648</cp:revision>
  <dcterms:created xsi:type="dcterms:W3CDTF">2009-10-13T12:22:16Z</dcterms:created>
  <dcterms:modified xsi:type="dcterms:W3CDTF">2018-12-13T08:15:54Z</dcterms:modified>
  <dc:language>en-US</dc:language>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ppVersion">
    <vt:lpwstr>15.0000</vt:lpwstr>
  </property>
  <property fmtid="{D5CDD505-2E9C-101B-9397-08002B2CF9AE}" pid="3" name="Company">
    <vt:lpwstr>Nokia Oyj</vt:lpwstr>
  </property>
  <property fmtid="{D5CDD505-2E9C-101B-9397-08002B2CF9AE}" pid="4" name="HiddenSlides">
    <vt:i4>0</vt:i4>
  </property>
  <property fmtid="{D5CDD505-2E9C-101B-9397-08002B2CF9AE}" pid="5" name="HyperlinksChanged">
    <vt:bool>false</vt:bool>
  </property>
  <property fmtid="{D5CDD505-2E9C-101B-9397-08002B2CF9AE}" pid="6" name="LinksUpToDate">
    <vt:bool>false</vt:bool>
  </property>
  <property fmtid="{D5CDD505-2E9C-101B-9397-08002B2CF9AE}" pid="7" name="MMClips">
    <vt:i4>0</vt:i4>
  </property>
  <property fmtid="{D5CDD505-2E9C-101B-9397-08002B2CF9AE}" pid="8" name="Notes">
    <vt:i4>1</vt:i4>
  </property>
  <property fmtid="{D5CDD505-2E9C-101B-9397-08002B2CF9AE}" pid="9" name="PresentationFormat">
    <vt:lpwstr>On-screen Show (4:3)</vt:lpwstr>
  </property>
  <property fmtid="{D5CDD505-2E9C-101B-9397-08002B2CF9AE}" pid="10" name="ScaleCrop">
    <vt:bool>false</vt:bool>
  </property>
  <property fmtid="{D5CDD505-2E9C-101B-9397-08002B2CF9AE}" pid="11" name="ShareDoc">
    <vt:bool>false</vt:bool>
  </property>
  <property fmtid="{D5CDD505-2E9C-101B-9397-08002B2CF9AE}" pid="12" name="Slides">
    <vt:i4>28</vt:i4>
  </property>
</Properties>
</file>